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aleway"/>
      <p:regular r:id="rId28"/>
      <p:bold r:id="rId29"/>
      <p:italic r:id="rId30"/>
      <p:boldItalic r:id="rId31"/>
    </p:embeddedFont>
    <p:embeddedFont>
      <p:font typeface="Robo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6.xml"/><Relationship Id="rId33" Type="http://schemas.openxmlformats.org/officeDocument/2006/relationships/font" Target="fonts/Roboto-bold.fntdata"/><Relationship Id="rId10" Type="http://schemas.openxmlformats.org/officeDocument/2006/relationships/slide" Target="slides/slide5.xml"/><Relationship Id="rId32" Type="http://schemas.openxmlformats.org/officeDocument/2006/relationships/font" Target="fonts/Roboto-regular.fntdata"/><Relationship Id="rId13" Type="http://schemas.openxmlformats.org/officeDocument/2006/relationships/slide" Target="slides/slide8.xml"/><Relationship Id="rId35" Type="http://schemas.openxmlformats.org/officeDocument/2006/relationships/font" Target="fonts/Roboto-boldItalic.fntdata"/><Relationship Id="rId12" Type="http://schemas.openxmlformats.org/officeDocument/2006/relationships/slide" Target="slides/slide7.xml"/><Relationship Id="rId34" Type="http://schemas.openxmlformats.org/officeDocument/2006/relationships/font" Target="fonts/Robo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aff4e559d4_1_1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aff4e559d4_1_1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c70bb643d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c70bb643d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 name="Shape 1151"/>
        <p:cNvGrpSpPr/>
        <p:nvPr/>
      </p:nvGrpSpPr>
      <p:grpSpPr>
        <a:xfrm>
          <a:off x="0" y="0"/>
          <a:ext cx="0" cy="0"/>
          <a:chOff x="0" y="0"/>
          <a:chExt cx="0" cy="0"/>
        </a:xfrm>
      </p:grpSpPr>
      <p:sp>
        <p:nvSpPr>
          <p:cNvPr id="1152" name="Google Shape;1152;gc64d53843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3" name="Google Shape;1153;gc64d53843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gc653ec47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 name="Google Shape;1162;gc653ec47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c64d53843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c64d53843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gaff4e559d4_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 name="Google Shape;1177;gaff4e559d4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3" name="Shape 1183"/>
        <p:cNvGrpSpPr/>
        <p:nvPr/>
      </p:nvGrpSpPr>
      <p:grpSpPr>
        <a:xfrm>
          <a:off x="0" y="0"/>
          <a:ext cx="0" cy="0"/>
          <a:chOff x="0" y="0"/>
          <a:chExt cx="0" cy="0"/>
        </a:xfrm>
      </p:grpSpPr>
      <p:sp>
        <p:nvSpPr>
          <p:cNvPr id="1184" name="Google Shape;1184;gc6eb5971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5" name="Google Shape;1185;gc6eb5971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 name="Shape 1191"/>
        <p:cNvGrpSpPr/>
        <p:nvPr/>
      </p:nvGrpSpPr>
      <p:grpSpPr>
        <a:xfrm>
          <a:off x="0" y="0"/>
          <a:ext cx="0" cy="0"/>
          <a:chOff x="0" y="0"/>
          <a:chExt cx="0" cy="0"/>
        </a:xfrm>
      </p:grpSpPr>
      <p:sp>
        <p:nvSpPr>
          <p:cNvPr id="1192" name="Google Shape;1192;gc6eb59714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3" name="Google Shape;1193;gc6eb59714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gc64d5384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4" name="Google Shape;1204;gc64d5384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c70bb643d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c70bb643d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gc70bb643d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 name="Google Shape;1220;gc70bb643d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aff4e559d4_1_1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aff4e559d4_1_1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8" name="Shape 1228"/>
        <p:cNvGrpSpPr/>
        <p:nvPr/>
      </p:nvGrpSpPr>
      <p:grpSpPr>
        <a:xfrm>
          <a:off x="0" y="0"/>
          <a:ext cx="0" cy="0"/>
          <a:chOff x="0" y="0"/>
          <a:chExt cx="0" cy="0"/>
        </a:xfrm>
      </p:grpSpPr>
      <p:sp>
        <p:nvSpPr>
          <p:cNvPr id="1229" name="Google Shape;1229;gc653ec47d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0" name="Google Shape;1230;gc653ec47d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6" name="Shape 1236"/>
        <p:cNvGrpSpPr/>
        <p:nvPr/>
      </p:nvGrpSpPr>
      <p:grpSpPr>
        <a:xfrm>
          <a:off x="0" y="0"/>
          <a:ext cx="0" cy="0"/>
          <a:chOff x="0" y="0"/>
          <a:chExt cx="0" cy="0"/>
        </a:xfrm>
      </p:grpSpPr>
      <p:sp>
        <p:nvSpPr>
          <p:cNvPr id="1237" name="Google Shape;1237;gc653ec47d6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8" name="Google Shape;1238;gc653ec47d6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c653ec47d6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c653ec47d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 name="Shape 1090"/>
        <p:cNvGrpSpPr/>
        <p:nvPr/>
      </p:nvGrpSpPr>
      <p:grpSpPr>
        <a:xfrm>
          <a:off x="0" y="0"/>
          <a:ext cx="0" cy="0"/>
          <a:chOff x="0" y="0"/>
          <a:chExt cx="0" cy="0"/>
        </a:xfrm>
      </p:grpSpPr>
      <p:sp>
        <p:nvSpPr>
          <p:cNvPr id="1091" name="Google Shape;1091;gc64d53843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2" name="Google Shape;1092;gc64d53843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aff4e559d4_1_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aff4e559d4_1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gaff4e559d4_1_1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 name="Google Shape;1106;gaff4e559d4_1_1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aff4e559d4_1_1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 name="Google Shape;1114;gaff4e559d4_1_1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 name="Shape 1118"/>
        <p:cNvGrpSpPr/>
        <p:nvPr/>
      </p:nvGrpSpPr>
      <p:grpSpPr>
        <a:xfrm>
          <a:off x="0" y="0"/>
          <a:ext cx="0" cy="0"/>
          <a:chOff x="0" y="0"/>
          <a:chExt cx="0" cy="0"/>
        </a:xfrm>
      </p:grpSpPr>
      <p:sp>
        <p:nvSpPr>
          <p:cNvPr id="1119" name="Google Shape;1119;gaff4e559d4_1_1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 name="Google Shape;1120;gaff4e559d4_1_1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aff4e559d4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 name="Google Shape;1129;gaff4e559d4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c64d53843b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c64d53843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1" name="Shape 11"/>
        <p:cNvGrpSpPr/>
        <p:nvPr/>
      </p:nvGrpSpPr>
      <p:grpSpPr>
        <a:xfrm>
          <a:off x="0" y="0"/>
          <a:ext cx="0" cy="0"/>
          <a:chOff x="0" y="0"/>
          <a:chExt cx="0" cy="0"/>
        </a:xfrm>
      </p:grpSpPr>
      <p:grpSp>
        <p:nvGrpSpPr>
          <p:cNvPr id="12" name="Google Shape;12;p2"/>
          <p:cNvGrpSpPr/>
          <p:nvPr/>
        </p:nvGrpSpPr>
        <p:grpSpPr>
          <a:xfrm>
            <a:off x="5820869" y="888066"/>
            <a:ext cx="986441" cy="1072050"/>
            <a:chOff x="5143501" y="457201"/>
            <a:chExt cx="788900" cy="857366"/>
          </a:xfrm>
        </p:grpSpPr>
        <p:grpSp>
          <p:nvGrpSpPr>
            <p:cNvPr id="13" name="Google Shape;13;p2"/>
            <p:cNvGrpSpPr/>
            <p:nvPr/>
          </p:nvGrpSpPr>
          <p:grpSpPr>
            <a:xfrm>
              <a:off x="5143501" y="457201"/>
              <a:ext cx="788900" cy="95700"/>
              <a:chOff x="5143501" y="457201"/>
              <a:chExt cx="788900" cy="95700"/>
            </a:xfrm>
          </p:grpSpPr>
          <p:sp>
            <p:nvSpPr>
              <p:cNvPr id="14" name="Google Shape;14;p2"/>
              <p:cNvSpPr/>
              <p:nvPr/>
            </p:nvSpPr>
            <p:spPr>
              <a:xfrm>
                <a:off x="5143501" y="457201"/>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5" name="Google Shape;15;p2"/>
              <p:cNvSpPr/>
              <p:nvPr/>
            </p:nvSpPr>
            <p:spPr>
              <a:xfrm>
                <a:off x="5282141" y="457201"/>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6" name="Google Shape;16;p2"/>
              <p:cNvSpPr/>
              <p:nvPr/>
            </p:nvSpPr>
            <p:spPr>
              <a:xfrm>
                <a:off x="5420780" y="457201"/>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7" name="Google Shape;17;p2"/>
              <p:cNvSpPr/>
              <p:nvPr/>
            </p:nvSpPr>
            <p:spPr>
              <a:xfrm>
                <a:off x="5559421" y="457201"/>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8" name="Google Shape;18;p2"/>
              <p:cNvSpPr/>
              <p:nvPr/>
            </p:nvSpPr>
            <p:spPr>
              <a:xfrm>
                <a:off x="5698061" y="457201"/>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9" name="Google Shape;19;p2"/>
              <p:cNvSpPr/>
              <p:nvPr/>
            </p:nvSpPr>
            <p:spPr>
              <a:xfrm>
                <a:off x="5836701" y="457201"/>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20" name="Google Shape;20;p2"/>
            <p:cNvGrpSpPr/>
            <p:nvPr/>
          </p:nvGrpSpPr>
          <p:grpSpPr>
            <a:xfrm>
              <a:off x="5143501" y="761867"/>
              <a:ext cx="788900" cy="95700"/>
              <a:chOff x="5143501" y="784135"/>
              <a:chExt cx="788900" cy="95700"/>
            </a:xfrm>
          </p:grpSpPr>
          <p:sp>
            <p:nvSpPr>
              <p:cNvPr id="21" name="Google Shape;21;p2"/>
              <p:cNvSpPr/>
              <p:nvPr/>
            </p:nvSpPr>
            <p:spPr>
              <a:xfrm>
                <a:off x="5143501" y="784135"/>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22" name="Google Shape;22;p2"/>
              <p:cNvSpPr/>
              <p:nvPr/>
            </p:nvSpPr>
            <p:spPr>
              <a:xfrm>
                <a:off x="5282141" y="784135"/>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23" name="Google Shape;23;p2"/>
              <p:cNvSpPr/>
              <p:nvPr/>
            </p:nvSpPr>
            <p:spPr>
              <a:xfrm>
                <a:off x="5420780" y="784135"/>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24" name="Google Shape;24;p2"/>
              <p:cNvSpPr/>
              <p:nvPr/>
            </p:nvSpPr>
            <p:spPr>
              <a:xfrm>
                <a:off x="5559421" y="784135"/>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25" name="Google Shape;25;p2"/>
              <p:cNvSpPr/>
              <p:nvPr/>
            </p:nvSpPr>
            <p:spPr>
              <a:xfrm>
                <a:off x="5698061" y="784135"/>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26" name="Google Shape;26;p2"/>
              <p:cNvSpPr/>
              <p:nvPr/>
            </p:nvSpPr>
            <p:spPr>
              <a:xfrm>
                <a:off x="5836701" y="784135"/>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27" name="Google Shape;27;p2"/>
            <p:cNvGrpSpPr/>
            <p:nvPr/>
          </p:nvGrpSpPr>
          <p:grpSpPr>
            <a:xfrm>
              <a:off x="5143501" y="914200"/>
              <a:ext cx="788900" cy="95700"/>
              <a:chOff x="5143501" y="943613"/>
              <a:chExt cx="788900" cy="95700"/>
            </a:xfrm>
          </p:grpSpPr>
          <p:sp>
            <p:nvSpPr>
              <p:cNvPr id="28" name="Google Shape;28;p2"/>
              <p:cNvSpPr/>
              <p:nvPr/>
            </p:nvSpPr>
            <p:spPr>
              <a:xfrm>
                <a:off x="5143501" y="943613"/>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29" name="Google Shape;29;p2"/>
              <p:cNvSpPr/>
              <p:nvPr/>
            </p:nvSpPr>
            <p:spPr>
              <a:xfrm>
                <a:off x="5282141" y="943613"/>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30" name="Google Shape;30;p2"/>
              <p:cNvSpPr/>
              <p:nvPr/>
            </p:nvSpPr>
            <p:spPr>
              <a:xfrm>
                <a:off x="5420780" y="943613"/>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31" name="Google Shape;31;p2"/>
              <p:cNvSpPr/>
              <p:nvPr/>
            </p:nvSpPr>
            <p:spPr>
              <a:xfrm>
                <a:off x="5559421" y="943613"/>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32" name="Google Shape;32;p2"/>
              <p:cNvSpPr/>
              <p:nvPr/>
            </p:nvSpPr>
            <p:spPr>
              <a:xfrm>
                <a:off x="5698061" y="943613"/>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33" name="Google Shape;33;p2"/>
              <p:cNvSpPr/>
              <p:nvPr/>
            </p:nvSpPr>
            <p:spPr>
              <a:xfrm>
                <a:off x="5836701" y="943613"/>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34" name="Google Shape;34;p2"/>
            <p:cNvGrpSpPr/>
            <p:nvPr/>
          </p:nvGrpSpPr>
          <p:grpSpPr>
            <a:xfrm>
              <a:off x="5143501" y="1066533"/>
              <a:ext cx="788900" cy="95700"/>
              <a:chOff x="5143501" y="1082356"/>
              <a:chExt cx="788900" cy="95700"/>
            </a:xfrm>
          </p:grpSpPr>
          <p:sp>
            <p:nvSpPr>
              <p:cNvPr id="35" name="Google Shape;35;p2"/>
              <p:cNvSpPr/>
              <p:nvPr/>
            </p:nvSpPr>
            <p:spPr>
              <a:xfrm>
                <a:off x="5143501" y="1082356"/>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36" name="Google Shape;36;p2"/>
              <p:cNvSpPr/>
              <p:nvPr/>
            </p:nvSpPr>
            <p:spPr>
              <a:xfrm>
                <a:off x="5282141" y="1082356"/>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37" name="Google Shape;37;p2"/>
              <p:cNvSpPr/>
              <p:nvPr/>
            </p:nvSpPr>
            <p:spPr>
              <a:xfrm>
                <a:off x="5420780" y="1082356"/>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38" name="Google Shape;38;p2"/>
              <p:cNvSpPr/>
              <p:nvPr/>
            </p:nvSpPr>
            <p:spPr>
              <a:xfrm>
                <a:off x="5559421" y="1082356"/>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39" name="Google Shape;39;p2"/>
              <p:cNvSpPr/>
              <p:nvPr/>
            </p:nvSpPr>
            <p:spPr>
              <a:xfrm>
                <a:off x="5698061" y="1082356"/>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40" name="Google Shape;40;p2"/>
              <p:cNvSpPr/>
              <p:nvPr/>
            </p:nvSpPr>
            <p:spPr>
              <a:xfrm>
                <a:off x="5836701" y="1082356"/>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41" name="Google Shape;41;p2"/>
            <p:cNvGrpSpPr/>
            <p:nvPr/>
          </p:nvGrpSpPr>
          <p:grpSpPr>
            <a:xfrm>
              <a:off x="5143501" y="1218867"/>
              <a:ext cx="788900" cy="95700"/>
              <a:chOff x="5143501" y="1218867"/>
              <a:chExt cx="788900" cy="95700"/>
            </a:xfrm>
          </p:grpSpPr>
          <p:sp>
            <p:nvSpPr>
              <p:cNvPr id="42" name="Google Shape;42;p2"/>
              <p:cNvSpPr/>
              <p:nvPr/>
            </p:nvSpPr>
            <p:spPr>
              <a:xfrm>
                <a:off x="5143501" y="1218867"/>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43" name="Google Shape;43;p2"/>
              <p:cNvSpPr/>
              <p:nvPr/>
            </p:nvSpPr>
            <p:spPr>
              <a:xfrm>
                <a:off x="5282141" y="1218867"/>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44" name="Google Shape;44;p2"/>
              <p:cNvSpPr/>
              <p:nvPr/>
            </p:nvSpPr>
            <p:spPr>
              <a:xfrm>
                <a:off x="5420780" y="1218867"/>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45" name="Google Shape;45;p2"/>
              <p:cNvSpPr/>
              <p:nvPr/>
            </p:nvSpPr>
            <p:spPr>
              <a:xfrm>
                <a:off x="5559421" y="1218867"/>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46" name="Google Shape;46;p2"/>
              <p:cNvSpPr/>
              <p:nvPr/>
            </p:nvSpPr>
            <p:spPr>
              <a:xfrm>
                <a:off x="5698061" y="1218867"/>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47" name="Google Shape;47;p2"/>
              <p:cNvSpPr/>
              <p:nvPr/>
            </p:nvSpPr>
            <p:spPr>
              <a:xfrm>
                <a:off x="5836701" y="1218867"/>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48" name="Google Shape;48;p2"/>
            <p:cNvGrpSpPr/>
            <p:nvPr/>
          </p:nvGrpSpPr>
          <p:grpSpPr>
            <a:xfrm>
              <a:off x="5143501" y="609534"/>
              <a:ext cx="788900" cy="95700"/>
              <a:chOff x="5143501" y="616679"/>
              <a:chExt cx="788900" cy="95700"/>
            </a:xfrm>
          </p:grpSpPr>
          <p:sp>
            <p:nvSpPr>
              <p:cNvPr id="49" name="Google Shape;49;p2"/>
              <p:cNvSpPr/>
              <p:nvPr/>
            </p:nvSpPr>
            <p:spPr>
              <a:xfrm>
                <a:off x="5143501" y="616679"/>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50" name="Google Shape;50;p2"/>
              <p:cNvSpPr/>
              <p:nvPr/>
            </p:nvSpPr>
            <p:spPr>
              <a:xfrm>
                <a:off x="5282141" y="616679"/>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51" name="Google Shape;51;p2"/>
              <p:cNvSpPr/>
              <p:nvPr/>
            </p:nvSpPr>
            <p:spPr>
              <a:xfrm>
                <a:off x="5559421" y="616679"/>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52" name="Google Shape;52;p2"/>
              <p:cNvSpPr/>
              <p:nvPr/>
            </p:nvSpPr>
            <p:spPr>
              <a:xfrm>
                <a:off x="5698061" y="616679"/>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53" name="Google Shape;53;p2"/>
              <p:cNvSpPr/>
              <p:nvPr/>
            </p:nvSpPr>
            <p:spPr>
              <a:xfrm>
                <a:off x="5836701" y="616679"/>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54" name="Google Shape;54;p2"/>
              <p:cNvSpPr/>
              <p:nvPr/>
            </p:nvSpPr>
            <p:spPr>
              <a:xfrm>
                <a:off x="5420781" y="616679"/>
                <a:ext cx="95700" cy="95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sp>
        <p:nvSpPr>
          <p:cNvPr id="55" name="Google Shape;55;p2"/>
          <p:cNvSpPr txBox="1"/>
          <p:nvPr>
            <p:ph type="ctrTitle"/>
          </p:nvPr>
        </p:nvSpPr>
        <p:spPr>
          <a:xfrm>
            <a:off x="2952439" y="2073301"/>
            <a:ext cx="3239100" cy="996900"/>
          </a:xfrm>
          <a:prstGeom prst="rect">
            <a:avLst/>
          </a:prstGeom>
          <a:noFill/>
          <a:ln>
            <a:noFill/>
          </a:ln>
        </p:spPr>
        <p:txBody>
          <a:bodyPr anchorCtr="0" anchor="ctr" bIns="68575" lIns="68575" spcFirstLastPara="1" rIns="68575" wrap="square" tIns="68575">
            <a:noAutofit/>
          </a:bodyPr>
          <a:lstStyle>
            <a:lvl1pPr lvl="0" marR="0" rtl="0" algn="ctr">
              <a:lnSpc>
                <a:spcPct val="90000"/>
              </a:lnSpc>
              <a:spcBef>
                <a:spcPts val="0"/>
              </a:spcBef>
              <a:spcAft>
                <a:spcPts val="0"/>
              </a:spcAft>
              <a:buClr>
                <a:schemeClr val="dk1"/>
              </a:buClr>
              <a:buSzPts val="3300"/>
              <a:buFont typeface="Raleway"/>
              <a:buNone/>
              <a:defRPr b="0" i="0" sz="3300" u="none" cap="none" strike="noStrike">
                <a:solidFill>
                  <a:schemeClr val="dk1"/>
                </a:solidFill>
                <a:latin typeface="Raleway"/>
                <a:ea typeface="Raleway"/>
                <a:cs typeface="Raleway"/>
                <a:sym typeface="Raleway"/>
              </a:defRPr>
            </a:lvl1pPr>
            <a:lvl2pPr lvl="1" algn="ctr">
              <a:spcBef>
                <a:spcPts val="0"/>
              </a:spcBef>
              <a:spcAft>
                <a:spcPts val="0"/>
              </a:spcAft>
              <a:buSzPts val="1100"/>
              <a:buNone/>
              <a:defRPr sz="4800"/>
            </a:lvl2pPr>
            <a:lvl3pPr lvl="2" algn="ctr">
              <a:spcBef>
                <a:spcPts val="0"/>
              </a:spcBef>
              <a:spcAft>
                <a:spcPts val="0"/>
              </a:spcAft>
              <a:buSzPts val="1100"/>
              <a:buNone/>
              <a:defRPr sz="4800"/>
            </a:lvl3pPr>
            <a:lvl4pPr lvl="3" algn="ctr">
              <a:spcBef>
                <a:spcPts val="0"/>
              </a:spcBef>
              <a:spcAft>
                <a:spcPts val="0"/>
              </a:spcAft>
              <a:buSzPts val="1100"/>
              <a:buNone/>
              <a:defRPr sz="4800"/>
            </a:lvl4pPr>
            <a:lvl5pPr lvl="4" algn="ctr">
              <a:spcBef>
                <a:spcPts val="0"/>
              </a:spcBef>
              <a:spcAft>
                <a:spcPts val="0"/>
              </a:spcAft>
              <a:buSzPts val="1100"/>
              <a:buNone/>
              <a:defRPr sz="4800"/>
            </a:lvl5pPr>
            <a:lvl6pPr lvl="5" algn="ctr">
              <a:spcBef>
                <a:spcPts val="0"/>
              </a:spcBef>
              <a:spcAft>
                <a:spcPts val="0"/>
              </a:spcAft>
              <a:buSzPts val="1100"/>
              <a:buNone/>
              <a:defRPr sz="4800"/>
            </a:lvl6pPr>
            <a:lvl7pPr lvl="6" algn="ctr">
              <a:spcBef>
                <a:spcPts val="0"/>
              </a:spcBef>
              <a:spcAft>
                <a:spcPts val="0"/>
              </a:spcAft>
              <a:buSzPts val="1100"/>
              <a:buNone/>
              <a:defRPr sz="4800"/>
            </a:lvl7pPr>
            <a:lvl8pPr lvl="7" algn="ctr">
              <a:spcBef>
                <a:spcPts val="0"/>
              </a:spcBef>
              <a:spcAft>
                <a:spcPts val="0"/>
              </a:spcAft>
              <a:buSzPts val="1100"/>
              <a:buNone/>
              <a:defRPr sz="4800"/>
            </a:lvl8pPr>
            <a:lvl9pPr lvl="8" algn="ctr">
              <a:spcBef>
                <a:spcPts val="0"/>
              </a:spcBef>
              <a:spcAft>
                <a:spcPts val="0"/>
              </a:spcAft>
              <a:buSzPts val="1100"/>
              <a:buNone/>
              <a:defRPr sz="4800"/>
            </a:lvl9pPr>
          </a:lstStyle>
          <a:p/>
        </p:txBody>
      </p:sp>
      <p:sp>
        <p:nvSpPr>
          <p:cNvPr id="56" name="Google Shape;56;p2"/>
          <p:cNvSpPr/>
          <p:nvPr/>
        </p:nvSpPr>
        <p:spPr>
          <a:xfrm>
            <a:off x="2861181" y="1462087"/>
            <a:ext cx="3421500" cy="2219400"/>
          </a:xfrm>
          <a:prstGeom prst="frame">
            <a:avLst>
              <a:gd fmla="val 5056" name="adj1"/>
            </a:avLst>
          </a:prstGeom>
          <a:solidFill>
            <a:srgbClr val="131F2B"/>
          </a:solidFill>
          <a:ln>
            <a:noFill/>
          </a:ln>
          <a:effectLst>
            <a:outerShdw blurRad="50800" sx="101000" rotWithShape="0" algn="t" dir="2400000" dist="76200" sy="101000">
              <a:srgbClr val="000000">
                <a:alpha val="34901"/>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57" name="Google Shape;57;p2"/>
          <p:cNvSpPr/>
          <p:nvPr/>
        </p:nvSpPr>
        <p:spPr>
          <a:xfrm>
            <a:off x="0" y="0"/>
            <a:ext cx="1781524" cy="2463934"/>
          </a:xfrm>
          <a:custGeom>
            <a:rect b="b" l="l" r="r" t="t"/>
            <a:pathLst>
              <a:path extrusionOk="0" h="2566598" w="2152899">
                <a:moveTo>
                  <a:pt x="723283" y="0"/>
                </a:moveTo>
                <a:lnTo>
                  <a:pt x="1604891" y="0"/>
                </a:lnTo>
                <a:lnTo>
                  <a:pt x="2152899" y="520757"/>
                </a:lnTo>
                <a:lnTo>
                  <a:pt x="0" y="2566598"/>
                </a:lnTo>
                <a:lnTo>
                  <a:pt x="0" y="1728830"/>
                </a:lnTo>
                <a:lnTo>
                  <a:pt x="1271291" y="520757"/>
                </a:lnTo>
                <a:close/>
              </a:path>
            </a:pathLst>
          </a:custGeom>
          <a:gradFill>
            <a:gsLst>
              <a:gs pos="0">
                <a:srgbClr val="F9690E"/>
              </a:gs>
              <a:gs pos="100000">
                <a:srgbClr val="F9690E"/>
              </a:gs>
            </a:gsLst>
            <a:lin ang="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58" name="Google Shape;58;p2"/>
          <p:cNvSpPr/>
          <p:nvPr/>
        </p:nvSpPr>
        <p:spPr>
          <a:xfrm>
            <a:off x="964601" y="599599"/>
            <a:ext cx="811500" cy="811500"/>
          </a:xfrm>
          <a:prstGeom prst="ellipse">
            <a:avLst/>
          </a:prstGeom>
          <a:gradFill>
            <a:gsLst>
              <a:gs pos="0">
                <a:srgbClr val="E03B9A"/>
              </a:gs>
              <a:gs pos="40000">
                <a:srgbClr val="9E2B73"/>
              </a:gs>
              <a:gs pos="100000">
                <a:srgbClr val="9E2B73"/>
              </a:gs>
            </a:gsLst>
            <a:path path="circle">
              <a:fillToRect l="100%" t="100%"/>
            </a:path>
            <a:tileRect b="-100%" r="-100%"/>
          </a:gradFill>
          <a:ln>
            <a:noFill/>
          </a:ln>
          <a:effectLst>
            <a:outerShdw blurRad="50800" rotWithShape="0" algn="tl" dir="2700000" dist="38100">
              <a:srgbClr val="7F7F7F">
                <a:alpha val="46666"/>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59" name="Google Shape;59;p2"/>
          <p:cNvSpPr/>
          <p:nvPr/>
        </p:nvSpPr>
        <p:spPr>
          <a:xfrm>
            <a:off x="-4159" y="3317864"/>
            <a:ext cx="588000" cy="1149940"/>
          </a:xfrm>
          <a:custGeom>
            <a:rect b="b" l="l" r="r" t="t"/>
            <a:pathLst>
              <a:path extrusionOk="0" h="1533254" w="784000">
                <a:moveTo>
                  <a:pt x="17373" y="0"/>
                </a:moveTo>
                <a:cubicBezTo>
                  <a:pt x="440769" y="0"/>
                  <a:pt x="784000" y="343231"/>
                  <a:pt x="784000" y="766627"/>
                </a:cubicBezTo>
                <a:cubicBezTo>
                  <a:pt x="784000" y="1190023"/>
                  <a:pt x="440769" y="1533254"/>
                  <a:pt x="17373" y="1533254"/>
                </a:cubicBezTo>
                <a:lnTo>
                  <a:pt x="0" y="1531503"/>
                </a:lnTo>
                <a:lnTo>
                  <a:pt x="0" y="1752"/>
                </a:lnTo>
                <a:close/>
              </a:path>
            </a:pathLst>
          </a:custGeom>
          <a:gradFill>
            <a:gsLst>
              <a:gs pos="0">
                <a:srgbClr val="E03B9A"/>
              </a:gs>
              <a:gs pos="40000">
                <a:srgbClr val="FD2BA4"/>
              </a:gs>
              <a:gs pos="100000">
                <a:srgbClr val="FD2BA4"/>
              </a:gs>
            </a:gsLst>
            <a:path path="circle">
              <a:fillToRect l="100%" t="100%"/>
            </a:path>
            <a:tileRect b="-100%" r="-100%"/>
          </a:gradFill>
          <a:ln>
            <a:noFill/>
          </a:ln>
          <a:effectLst>
            <a:outerShdw blurRad="50800" rotWithShape="0" algn="tl" dir="2700000" dist="38100">
              <a:srgbClr val="7F7F7F">
                <a:alpha val="46666"/>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60" name="Google Shape;60;p2"/>
          <p:cNvSpPr/>
          <p:nvPr/>
        </p:nvSpPr>
        <p:spPr>
          <a:xfrm>
            <a:off x="1932764" y="4754249"/>
            <a:ext cx="941270" cy="389252"/>
          </a:xfrm>
          <a:custGeom>
            <a:rect b="b" l="l" r="r" t="t"/>
            <a:pathLst>
              <a:path extrusionOk="0" h="519003" w="1255026">
                <a:moveTo>
                  <a:pt x="240900" y="0"/>
                </a:moveTo>
                <a:lnTo>
                  <a:pt x="627513" y="386614"/>
                </a:lnTo>
                <a:lnTo>
                  <a:pt x="1014126" y="0"/>
                </a:lnTo>
                <a:lnTo>
                  <a:pt x="1255026" y="240900"/>
                </a:lnTo>
                <a:lnTo>
                  <a:pt x="976923" y="519003"/>
                </a:lnTo>
                <a:lnTo>
                  <a:pt x="278104" y="519003"/>
                </a:lnTo>
                <a:lnTo>
                  <a:pt x="0" y="240900"/>
                </a:lnTo>
                <a:close/>
              </a:path>
            </a:pathLst>
          </a:custGeom>
          <a:solidFill>
            <a:srgbClr val="3F3F4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61" name="Google Shape;61;p2"/>
          <p:cNvSpPr/>
          <p:nvPr/>
        </p:nvSpPr>
        <p:spPr>
          <a:xfrm rot="2748644">
            <a:off x="7014944" y="1459665"/>
            <a:ext cx="908187" cy="4323783"/>
          </a:xfrm>
          <a:custGeom>
            <a:rect b="b" l="l" r="r" t="t"/>
            <a:pathLst>
              <a:path extrusionOk="0" h="5768057" w="1211549">
                <a:moveTo>
                  <a:pt x="0" y="0"/>
                </a:moveTo>
                <a:lnTo>
                  <a:pt x="845255" y="0"/>
                </a:lnTo>
                <a:lnTo>
                  <a:pt x="1211549" y="355193"/>
                </a:lnTo>
                <a:lnTo>
                  <a:pt x="355193" y="355193"/>
                </a:lnTo>
                <a:lnTo>
                  <a:pt x="355193" y="5412864"/>
                </a:lnTo>
                <a:lnTo>
                  <a:pt x="981285" y="5412864"/>
                </a:lnTo>
                <a:lnTo>
                  <a:pt x="636857" y="5768057"/>
                </a:lnTo>
                <a:lnTo>
                  <a:pt x="0" y="5768057"/>
                </a:lnTo>
                <a:close/>
              </a:path>
            </a:pathLst>
          </a:cu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62" name="Google Shape;62;p2"/>
          <p:cNvSpPr/>
          <p:nvPr/>
        </p:nvSpPr>
        <p:spPr>
          <a:xfrm rot="2748644">
            <a:off x="7542032" y="2425584"/>
            <a:ext cx="720176" cy="3153982"/>
          </a:xfrm>
          <a:custGeom>
            <a:rect b="b" l="l" r="r" t="t"/>
            <a:pathLst>
              <a:path extrusionOk="0" h="4207507" w="960736">
                <a:moveTo>
                  <a:pt x="0" y="0"/>
                </a:moveTo>
                <a:lnTo>
                  <a:pt x="693543" y="0"/>
                </a:lnTo>
                <a:lnTo>
                  <a:pt x="960736" y="259095"/>
                </a:lnTo>
                <a:lnTo>
                  <a:pt x="325991" y="259096"/>
                </a:lnTo>
                <a:lnTo>
                  <a:pt x="325991" y="3948412"/>
                </a:lnTo>
                <a:lnTo>
                  <a:pt x="811317" y="3948413"/>
                </a:lnTo>
                <a:lnTo>
                  <a:pt x="560075" y="4207507"/>
                </a:lnTo>
                <a:lnTo>
                  <a:pt x="0" y="4207507"/>
                </a:lnTo>
                <a:close/>
              </a:path>
            </a:pathLst>
          </a:cu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63" name="Google Shape;63;p2"/>
          <p:cNvSpPr/>
          <p:nvPr/>
        </p:nvSpPr>
        <p:spPr>
          <a:xfrm rot="2716216">
            <a:off x="3665762" y="-349924"/>
            <a:ext cx="1173529" cy="1173529"/>
          </a:xfrm>
          <a:custGeom>
            <a:rect b="b" l="l" r="r" t="t"/>
            <a:pathLst>
              <a:path extrusionOk="0" h="1565662" w="1565662">
                <a:moveTo>
                  <a:pt x="0" y="1103746"/>
                </a:moveTo>
                <a:lnTo>
                  <a:pt x="178485" y="923117"/>
                </a:lnTo>
                <a:lnTo>
                  <a:pt x="178485" y="1387177"/>
                </a:lnTo>
                <a:lnTo>
                  <a:pt x="1387177" y="1387177"/>
                </a:lnTo>
                <a:lnTo>
                  <a:pt x="1387177" y="178485"/>
                </a:lnTo>
                <a:lnTo>
                  <a:pt x="914278" y="178485"/>
                </a:lnTo>
                <a:lnTo>
                  <a:pt x="1090644" y="0"/>
                </a:lnTo>
                <a:lnTo>
                  <a:pt x="1565662" y="0"/>
                </a:lnTo>
                <a:lnTo>
                  <a:pt x="1565662" y="1565662"/>
                </a:lnTo>
                <a:lnTo>
                  <a:pt x="0" y="1565662"/>
                </a:lnTo>
                <a:close/>
              </a:path>
            </a:pathLst>
          </a:cu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64" name="Google Shape;64;p2"/>
          <p:cNvSpPr/>
          <p:nvPr/>
        </p:nvSpPr>
        <p:spPr>
          <a:xfrm>
            <a:off x="4524785" y="409736"/>
            <a:ext cx="506700" cy="497700"/>
          </a:xfrm>
          <a:prstGeom prst="rect">
            <a:avLst/>
          </a:prstGeom>
          <a:solidFill>
            <a:srgbClr val="131F2B"/>
          </a:solidFill>
          <a:ln>
            <a:noFill/>
          </a:ln>
          <a:effectLst>
            <a:outerShdw blurRad="50800" rotWithShape="0" algn="bl" dir="2400000" dist="241300">
              <a:srgbClr val="000000">
                <a:alpha val="3098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65" name="Google Shape;65;p2"/>
          <p:cNvSpPr/>
          <p:nvPr/>
        </p:nvSpPr>
        <p:spPr>
          <a:xfrm rot="-2805122">
            <a:off x="8390695" y="-206542"/>
            <a:ext cx="543757" cy="1841681"/>
          </a:xfrm>
          <a:custGeom>
            <a:rect b="b" l="l" r="r" t="t"/>
            <a:pathLst>
              <a:path extrusionOk="0" h="2450177" w="723415">
                <a:moveTo>
                  <a:pt x="723415" y="221371"/>
                </a:moveTo>
                <a:lnTo>
                  <a:pt x="221371" y="221371"/>
                </a:lnTo>
                <a:lnTo>
                  <a:pt x="221371" y="2241920"/>
                </a:lnTo>
                <a:lnTo>
                  <a:pt x="0" y="2450177"/>
                </a:lnTo>
                <a:lnTo>
                  <a:pt x="0" y="0"/>
                </a:lnTo>
                <a:lnTo>
                  <a:pt x="515158" y="0"/>
                </a:lnTo>
                <a:close/>
              </a:path>
            </a:pathLst>
          </a:cu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66" name="Google Shape;66;p2"/>
          <p:cNvSpPr/>
          <p:nvPr/>
        </p:nvSpPr>
        <p:spPr>
          <a:xfrm>
            <a:off x="7816444" y="1905307"/>
            <a:ext cx="1011000" cy="1011000"/>
          </a:xfrm>
          <a:prstGeom prst="mathMultiply">
            <a:avLst>
              <a:gd fmla="val 17457" name="adj1"/>
            </a:avLst>
          </a:prstGeom>
          <a:solidFill>
            <a:srgbClr val="131F2B"/>
          </a:solidFill>
          <a:ln>
            <a:noFill/>
          </a:ln>
          <a:effectLst>
            <a:outerShdw blurRad="63500" sx="104000" rotWithShape="0" algn="ctr" dir="3600000" dist="304800" sy="104000">
              <a:srgbClr val="000000">
                <a:alpha val="28627"/>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67" name="Google Shape;67;p2"/>
          <p:cNvSpPr/>
          <p:nvPr/>
        </p:nvSpPr>
        <p:spPr>
          <a:xfrm>
            <a:off x="7462273" y="3150613"/>
            <a:ext cx="1463100" cy="1463100"/>
          </a:xfrm>
          <a:prstGeom prst="ellipse">
            <a:avLst/>
          </a:pr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nvGrpSpPr>
          <p:cNvPr id="68" name="Google Shape;68;p2"/>
          <p:cNvGrpSpPr/>
          <p:nvPr/>
        </p:nvGrpSpPr>
        <p:grpSpPr>
          <a:xfrm flipH="1">
            <a:off x="763868" y="2776673"/>
            <a:ext cx="1953411" cy="1637302"/>
            <a:chOff x="818477" y="454876"/>
            <a:chExt cx="2428407" cy="2035433"/>
          </a:xfrm>
        </p:grpSpPr>
        <p:grpSp>
          <p:nvGrpSpPr>
            <p:cNvPr id="69" name="Google Shape;69;p2"/>
            <p:cNvGrpSpPr/>
            <p:nvPr/>
          </p:nvGrpSpPr>
          <p:grpSpPr>
            <a:xfrm>
              <a:off x="818477" y="454876"/>
              <a:ext cx="132000" cy="2035433"/>
              <a:chOff x="818477" y="428429"/>
              <a:chExt cx="132000" cy="2035433"/>
            </a:xfrm>
          </p:grpSpPr>
          <p:sp>
            <p:nvSpPr>
              <p:cNvPr id="70" name="Google Shape;70;p2"/>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71" name="Google Shape;71;p2"/>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72" name="Google Shape;72;p2"/>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73" name="Google Shape;73;p2"/>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74" name="Google Shape;74;p2"/>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75" name="Google Shape;75;p2"/>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76" name="Google Shape;76;p2"/>
              <p:cNvSpPr/>
              <p:nvPr/>
            </p:nvSpPr>
            <p:spPr>
              <a:xfrm>
                <a:off x="818477" y="1856003"/>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77" name="Google Shape;77;p2"/>
              <p:cNvSpPr/>
              <p:nvPr/>
            </p:nvSpPr>
            <p:spPr>
              <a:xfrm>
                <a:off x="818477" y="2093932"/>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78" name="Google Shape;78;p2"/>
              <p:cNvSpPr/>
              <p:nvPr/>
            </p:nvSpPr>
            <p:spPr>
              <a:xfrm>
                <a:off x="818477" y="2331862"/>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79" name="Google Shape;79;p2"/>
            <p:cNvGrpSpPr/>
            <p:nvPr/>
          </p:nvGrpSpPr>
          <p:grpSpPr>
            <a:xfrm>
              <a:off x="1105527" y="692806"/>
              <a:ext cx="132000" cy="1797503"/>
              <a:chOff x="818477" y="190500"/>
              <a:chExt cx="132000" cy="1797503"/>
            </a:xfrm>
          </p:grpSpPr>
          <p:sp>
            <p:nvSpPr>
              <p:cNvPr id="80" name="Google Shape;80;p2"/>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81" name="Google Shape;81;p2"/>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82" name="Google Shape;82;p2"/>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83" name="Google Shape;83;p2"/>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84" name="Google Shape;84;p2"/>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85" name="Google Shape;85;p2"/>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86" name="Google Shape;86;p2"/>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87" name="Google Shape;87;p2"/>
              <p:cNvSpPr/>
              <p:nvPr/>
            </p:nvSpPr>
            <p:spPr>
              <a:xfrm>
                <a:off x="818477" y="1856003"/>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88" name="Google Shape;88;p2"/>
            <p:cNvGrpSpPr/>
            <p:nvPr/>
          </p:nvGrpSpPr>
          <p:grpSpPr>
            <a:xfrm>
              <a:off x="1392577" y="930735"/>
              <a:ext cx="132000" cy="1559574"/>
              <a:chOff x="818477" y="190500"/>
              <a:chExt cx="132000" cy="1559574"/>
            </a:xfrm>
          </p:grpSpPr>
          <p:sp>
            <p:nvSpPr>
              <p:cNvPr id="89" name="Google Shape;89;p2"/>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90" name="Google Shape;90;p2"/>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91" name="Google Shape;91;p2"/>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92" name="Google Shape;92;p2"/>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93" name="Google Shape;93;p2"/>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94" name="Google Shape;94;p2"/>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95" name="Google Shape;95;p2"/>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96" name="Google Shape;96;p2"/>
            <p:cNvGrpSpPr/>
            <p:nvPr/>
          </p:nvGrpSpPr>
          <p:grpSpPr>
            <a:xfrm>
              <a:off x="1679627" y="1168664"/>
              <a:ext cx="132000" cy="1321645"/>
              <a:chOff x="818477" y="190500"/>
              <a:chExt cx="132000" cy="1321645"/>
            </a:xfrm>
          </p:grpSpPr>
          <p:sp>
            <p:nvSpPr>
              <p:cNvPr id="97" name="Google Shape;97;p2"/>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98" name="Google Shape;98;p2"/>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99" name="Google Shape;99;p2"/>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00" name="Google Shape;100;p2"/>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01" name="Google Shape;101;p2"/>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02" name="Google Shape;102;p2"/>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103" name="Google Shape;103;p2"/>
            <p:cNvGrpSpPr/>
            <p:nvPr/>
          </p:nvGrpSpPr>
          <p:grpSpPr>
            <a:xfrm>
              <a:off x="1966677" y="1406593"/>
              <a:ext cx="132000" cy="1083716"/>
              <a:chOff x="818477" y="190500"/>
              <a:chExt cx="132000" cy="1083716"/>
            </a:xfrm>
          </p:grpSpPr>
          <p:sp>
            <p:nvSpPr>
              <p:cNvPr id="104" name="Google Shape;104;p2"/>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05" name="Google Shape;105;p2"/>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06" name="Google Shape;106;p2"/>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07" name="Google Shape;107;p2"/>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08" name="Google Shape;108;p2"/>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109" name="Google Shape;109;p2"/>
            <p:cNvGrpSpPr/>
            <p:nvPr/>
          </p:nvGrpSpPr>
          <p:grpSpPr>
            <a:xfrm>
              <a:off x="2253727" y="1644522"/>
              <a:ext cx="132000" cy="845787"/>
              <a:chOff x="818477" y="190500"/>
              <a:chExt cx="132000" cy="845787"/>
            </a:xfrm>
          </p:grpSpPr>
          <p:sp>
            <p:nvSpPr>
              <p:cNvPr id="110" name="Google Shape;110;p2"/>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11" name="Google Shape;111;p2"/>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12" name="Google Shape;112;p2"/>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13" name="Google Shape;113;p2"/>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114" name="Google Shape;114;p2"/>
            <p:cNvGrpSpPr/>
            <p:nvPr/>
          </p:nvGrpSpPr>
          <p:grpSpPr>
            <a:xfrm>
              <a:off x="2540777" y="1882451"/>
              <a:ext cx="132000" cy="607858"/>
              <a:chOff x="818477" y="190500"/>
              <a:chExt cx="132000" cy="607858"/>
            </a:xfrm>
          </p:grpSpPr>
          <p:sp>
            <p:nvSpPr>
              <p:cNvPr id="115" name="Google Shape;115;p2"/>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16" name="Google Shape;116;p2"/>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17" name="Google Shape;117;p2"/>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grpSp>
          <p:nvGrpSpPr>
            <p:cNvPr id="118" name="Google Shape;118;p2"/>
            <p:cNvGrpSpPr/>
            <p:nvPr/>
          </p:nvGrpSpPr>
          <p:grpSpPr>
            <a:xfrm>
              <a:off x="2827830" y="2120380"/>
              <a:ext cx="132000" cy="369929"/>
              <a:chOff x="818477" y="190500"/>
              <a:chExt cx="132000" cy="369929"/>
            </a:xfrm>
          </p:grpSpPr>
          <p:sp>
            <p:nvSpPr>
              <p:cNvPr id="119" name="Google Shape;119;p2"/>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20" name="Google Shape;120;p2"/>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sp>
          <p:nvSpPr>
            <p:cNvPr id="121" name="Google Shape;121;p2"/>
            <p:cNvSpPr/>
            <p:nvPr/>
          </p:nvSpPr>
          <p:spPr>
            <a:xfrm>
              <a:off x="3114884" y="235830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grpSp>
      <p:sp>
        <p:nvSpPr>
          <p:cNvPr id="122" name="Google Shape;122;p2"/>
          <p:cNvSpPr/>
          <p:nvPr/>
        </p:nvSpPr>
        <p:spPr>
          <a:xfrm rot="-8161434">
            <a:off x="6353446" y="3583093"/>
            <a:ext cx="249295" cy="398442"/>
          </a:xfrm>
          <a:prstGeom prst="chevron">
            <a:avLst>
              <a:gd fmla="val 69960" name="adj"/>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123" name="Google Shape;123;p2"/>
          <p:cNvSpPr/>
          <p:nvPr/>
        </p:nvSpPr>
        <p:spPr>
          <a:xfrm rot="-8161434">
            <a:off x="6509003" y="3739303"/>
            <a:ext cx="249295" cy="398442"/>
          </a:xfrm>
          <a:prstGeom prst="chevron">
            <a:avLst>
              <a:gd fmla="val 69960" name="adj"/>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124" name="Google Shape;124;p2"/>
          <p:cNvSpPr/>
          <p:nvPr/>
        </p:nvSpPr>
        <p:spPr>
          <a:xfrm rot="-8161434">
            <a:off x="6663914" y="3895514"/>
            <a:ext cx="249295" cy="398442"/>
          </a:xfrm>
          <a:prstGeom prst="chevron">
            <a:avLst>
              <a:gd fmla="val 69960" name="adj"/>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125" name="Google Shape;125;p2"/>
          <p:cNvSpPr/>
          <p:nvPr/>
        </p:nvSpPr>
        <p:spPr>
          <a:xfrm rot="-8161434">
            <a:off x="6823888" y="4056142"/>
            <a:ext cx="249295" cy="398442"/>
          </a:xfrm>
          <a:prstGeom prst="chevron">
            <a:avLst>
              <a:gd fmla="val 69960" name="adj"/>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126" name="Google Shape;126;p2"/>
          <p:cNvSpPr/>
          <p:nvPr/>
        </p:nvSpPr>
        <p:spPr>
          <a:xfrm rot="-8161434">
            <a:off x="6979338" y="4214865"/>
            <a:ext cx="249295" cy="398442"/>
          </a:xfrm>
          <a:prstGeom prst="chevron">
            <a:avLst>
              <a:gd fmla="val 69960" name="adj"/>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127" name="Google Shape;127;p2"/>
          <p:cNvSpPr/>
          <p:nvPr/>
        </p:nvSpPr>
        <p:spPr>
          <a:xfrm rot="-8161434">
            <a:off x="7134894" y="4371075"/>
            <a:ext cx="249295" cy="398442"/>
          </a:xfrm>
          <a:prstGeom prst="chevron">
            <a:avLst>
              <a:gd fmla="val 69960" name="adj"/>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128" name="Google Shape;128;p2"/>
          <p:cNvSpPr/>
          <p:nvPr/>
        </p:nvSpPr>
        <p:spPr>
          <a:xfrm rot="-8161434">
            <a:off x="7289805" y="4527286"/>
            <a:ext cx="249295" cy="398442"/>
          </a:xfrm>
          <a:prstGeom prst="chevron">
            <a:avLst>
              <a:gd fmla="val 69960" name="adj"/>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129" name="Google Shape;129;p2"/>
          <p:cNvSpPr/>
          <p:nvPr/>
        </p:nvSpPr>
        <p:spPr>
          <a:xfrm rot="-8161434">
            <a:off x="7449779" y="4687914"/>
            <a:ext cx="249295" cy="398442"/>
          </a:xfrm>
          <a:prstGeom prst="chevron">
            <a:avLst>
              <a:gd fmla="val 69960" name="adj"/>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130" name="Google Shape;130;p2"/>
          <p:cNvSpPr/>
          <p:nvPr/>
        </p:nvSpPr>
        <p:spPr>
          <a:xfrm rot="-8164855">
            <a:off x="7629072" y="4851546"/>
            <a:ext cx="249150" cy="345553"/>
          </a:xfrm>
          <a:custGeom>
            <a:rect b="b" l="l" r="r" t="t"/>
            <a:pathLst>
              <a:path extrusionOk="0" h="460942" w="332348">
                <a:moveTo>
                  <a:pt x="99837" y="460942"/>
                </a:moveTo>
                <a:lnTo>
                  <a:pt x="0" y="460942"/>
                </a:lnTo>
                <a:lnTo>
                  <a:pt x="232511" y="195299"/>
                </a:lnTo>
                <a:lnTo>
                  <a:pt x="107303" y="52249"/>
                </a:lnTo>
                <a:lnTo>
                  <a:pt x="161409" y="0"/>
                </a:lnTo>
                <a:lnTo>
                  <a:pt x="332348" y="195299"/>
                </a:lnTo>
                <a:close/>
              </a:path>
            </a:pathLst>
          </a:cu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131" name="Google Shape;131;p2"/>
          <p:cNvSpPr/>
          <p:nvPr/>
        </p:nvSpPr>
        <p:spPr>
          <a:xfrm rot="-8164855">
            <a:off x="7832568" y="5029270"/>
            <a:ext cx="247994" cy="221006"/>
          </a:xfrm>
          <a:custGeom>
            <a:rect b="b" l="l" r="r" t="t"/>
            <a:pathLst>
              <a:path extrusionOk="0" h="294806" w="330806">
                <a:moveTo>
                  <a:pt x="98295" y="294806"/>
                </a:moveTo>
                <a:lnTo>
                  <a:pt x="0" y="294806"/>
                </a:lnTo>
                <a:lnTo>
                  <a:pt x="305280" y="0"/>
                </a:lnTo>
                <a:lnTo>
                  <a:pt x="330806" y="29163"/>
                </a:lnTo>
                <a:close/>
              </a:path>
            </a:pathLst>
          </a:cu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dk1"/>
              </a:solidFill>
              <a:latin typeface="Roboto"/>
              <a:ea typeface="Roboto"/>
              <a:cs typeface="Roboto"/>
              <a:sym typeface="Roboto"/>
            </a:endParaRPr>
          </a:p>
        </p:txBody>
      </p:sp>
      <p:sp>
        <p:nvSpPr>
          <p:cNvPr id="132" name="Google Shape;132;p2"/>
          <p:cNvSpPr/>
          <p:nvPr/>
        </p:nvSpPr>
        <p:spPr>
          <a:xfrm rot="10800000">
            <a:off x="7977614" y="526960"/>
            <a:ext cx="671056" cy="578497"/>
          </a:xfrm>
          <a:custGeom>
            <a:rect b="b" l="l" r="r" t="t"/>
            <a:pathLst>
              <a:path extrusionOk="0" h="4285161" w="4970787">
                <a:moveTo>
                  <a:pt x="2445756" y="891739"/>
                </a:moveTo>
                <a:lnTo>
                  <a:pt x="691708" y="3915959"/>
                </a:lnTo>
                <a:lnTo>
                  <a:pt x="4199803" y="3915959"/>
                </a:lnTo>
                <a:close/>
                <a:moveTo>
                  <a:pt x="2485394" y="0"/>
                </a:moveTo>
                <a:lnTo>
                  <a:pt x="4970787" y="4285161"/>
                </a:lnTo>
                <a:lnTo>
                  <a:pt x="0" y="4285161"/>
                </a:lnTo>
                <a:close/>
              </a:path>
            </a:pathLst>
          </a:custGeom>
          <a:gradFill>
            <a:gsLst>
              <a:gs pos="0">
                <a:srgbClr val="25327E"/>
              </a:gs>
              <a:gs pos="47000">
                <a:srgbClr val="5ABCF2"/>
              </a:gs>
              <a:gs pos="100000">
                <a:srgbClr val="2D4890"/>
              </a:gs>
            </a:gsLst>
            <a:path path="circle">
              <a:fillToRect l="100%" t="100%"/>
            </a:path>
            <a:tileRect b="-100%" r="-100%"/>
          </a:gradFill>
          <a:ln>
            <a:noFill/>
          </a:ln>
          <a:effectLst>
            <a:outerShdw blurRad="50800" sx="104000" rotWithShape="0" algn="ctr" dir="1800000" dist="406400" sy="104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33" name="Google Shape;133;p2"/>
          <p:cNvSpPr/>
          <p:nvPr/>
        </p:nvSpPr>
        <p:spPr>
          <a:xfrm rot="5400000">
            <a:off x="2375698" y="1387154"/>
            <a:ext cx="1056292" cy="910597"/>
          </a:xfrm>
          <a:custGeom>
            <a:rect b="b" l="l" r="r" t="t"/>
            <a:pathLst>
              <a:path extrusionOk="0" h="4285161" w="4970787">
                <a:moveTo>
                  <a:pt x="2445756" y="891739"/>
                </a:moveTo>
                <a:lnTo>
                  <a:pt x="691708" y="3915959"/>
                </a:lnTo>
                <a:lnTo>
                  <a:pt x="4199803" y="3915959"/>
                </a:lnTo>
                <a:close/>
                <a:moveTo>
                  <a:pt x="2485394" y="0"/>
                </a:moveTo>
                <a:lnTo>
                  <a:pt x="4970787" y="4285161"/>
                </a:lnTo>
                <a:lnTo>
                  <a:pt x="0" y="4285161"/>
                </a:lnTo>
                <a:close/>
              </a:path>
            </a:pathLst>
          </a:custGeom>
          <a:gradFill>
            <a:gsLst>
              <a:gs pos="0">
                <a:srgbClr val="25327E"/>
              </a:gs>
              <a:gs pos="47000">
                <a:srgbClr val="5ABCF2"/>
              </a:gs>
              <a:gs pos="100000">
                <a:srgbClr val="2D4890"/>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
        <p:nvSpPr>
          <p:cNvPr id="134" name="Google Shape;134;p2"/>
          <p:cNvSpPr/>
          <p:nvPr/>
        </p:nvSpPr>
        <p:spPr>
          <a:xfrm>
            <a:off x="5392751" y="4008374"/>
            <a:ext cx="627600" cy="616800"/>
          </a:xfrm>
          <a:prstGeom prst="rect">
            <a:avLst/>
          </a:prstGeom>
          <a:gradFill>
            <a:gsLst>
              <a:gs pos="0">
                <a:srgbClr val="FF2D2D"/>
              </a:gs>
              <a:gs pos="100000">
                <a:srgbClr val="DF5905"/>
              </a:gs>
            </a:gsLst>
            <a:path path="circle">
              <a:fillToRect l="100%" t="100%"/>
            </a:path>
            <a:tileRect b="-100%" r="-100%"/>
          </a:gradFill>
          <a:ln>
            <a:noFill/>
          </a:ln>
          <a:effectLst>
            <a:outerShdw blurRad="50800" rotWithShape="0" algn="bl" dir="2400000" dist="241300">
              <a:srgbClr val="000000">
                <a:alpha val="3098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a:ea typeface="Roboto"/>
              <a:cs typeface="Roboto"/>
              <a:sym typeface="Robo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773" name="Shape 773"/>
        <p:cNvGrpSpPr/>
        <p:nvPr/>
      </p:nvGrpSpPr>
      <p:grpSpPr>
        <a:xfrm>
          <a:off x="0" y="0"/>
          <a:ext cx="0" cy="0"/>
          <a:chOff x="0" y="0"/>
          <a:chExt cx="0" cy="0"/>
        </a:xfrm>
      </p:grpSpPr>
      <p:sp>
        <p:nvSpPr>
          <p:cNvPr id="774" name="Google Shape;774;p11"/>
          <p:cNvSpPr txBox="1"/>
          <p:nvPr>
            <p:ph type="title"/>
          </p:nvPr>
        </p:nvSpPr>
        <p:spPr>
          <a:xfrm>
            <a:off x="1778219" y="409806"/>
            <a:ext cx="5587500" cy="549000"/>
          </a:xfrm>
          <a:prstGeom prst="rect">
            <a:avLst/>
          </a:prstGeom>
          <a:noFill/>
          <a:ln>
            <a:noFill/>
          </a:ln>
        </p:spPr>
        <p:txBody>
          <a:bodyPr anchorCtr="0" anchor="b" bIns="68575" lIns="68575" spcFirstLastPara="1" rIns="68575" wrap="square" tIns="68575">
            <a:noAutofit/>
          </a:bodyPr>
          <a:lstStyle>
            <a:lvl1pPr lvl="0" marR="0" rtl="0" algn="ctr">
              <a:lnSpc>
                <a:spcPct val="90000"/>
              </a:lnSpc>
              <a:spcBef>
                <a:spcPts val="0"/>
              </a:spcBef>
              <a:spcAft>
                <a:spcPts val="0"/>
              </a:spcAft>
              <a:buClr>
                <a:schemeClr val="dk1"/>
              </a:buClr>
              <a:buSzPts val="2700"/>
              <a:buFont typeface="Roboto"/>
              <a:buNone/>
              <a:defRPr b="0" i="0" sz="2700" u="none" cap="none" strike="noStrike">
                <a:solidFill>
                  <a:schemeClr val="dk1"/>
                </a:solidFill>
                <a:latin typeface="Roboto"/>
                <a:ea typeface="Roboto"/>
                <a:cs typeface="Roboto"/>
                <a:sym typeface="Roboto"/>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grpSp>
        <p:nvGrpSpPr>
          <p:cNvPr id="775" name="Google Shape;775;p11"/>
          <p:cNvGrpSpPr/>
          <p:nvPr/>
        </p:nvGrpSpPr>
        <p:grpSpPr>
          <a:xfrm>
            <a:off x="8028930" y="684310"/>
            <a:ext cx="1370098" cy="3779785"/>
            <a:chOff x="10705240" y="912413"/>
            <a:chExt cx="1826797" cy="5039714"/>
          </a:xfrm>
        </p:grpSpPr>
        <p:grpSp>
          <p:nvGrpSpPr>
            <p:cNvPr id="776" name="Google Shape;776;p11"/>
            <p:cNvGrpSpPr/>
            <p:nvPr/>
          </p:nvGrpSpPr>
          <p:grpSpPr>
            <a:xfrm rot="2696952">
              <a:off x="10974101" y="2700266"/>
              <a:ext cx="1289076" cy="1294411"/>
              <a:chOff x="389693" y="2983904"/>
              <a:chExt cx="4040400" cy="4057120"/>
            </a:xfrm>
          </p:grpSpPr>
          <p:sp>
            <p:nvSpPr>
              <p:cNvPr id="777" name="Google Shape;777;p11"/>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78" name="Google Shape;778;p11"/>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79" name="Google Shape;779;p11"/>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80" name="Google Shape;780;p11"/>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81" name="Google Shape;781;p11"/>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82" name="Google Shape;782;p11"/>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83" name="Google Shape;783;p11"/>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84" name="Google Shape;784;p11"/>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85" name="Google Shape;785;p11"/>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86" name="Google Shape;786;p11"/>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grpSp>
          <p:nvGrpSpPr>
            <p:cNvPr id="787" name="Google Shape;787;p11"/>
            <p:cNvGrpSpPr/>
            <p:nvPr/>
          </p:nvGrpSpPr>
          <p:grpSpPr>
            <a:xfrm>
              <a:off x="11215737" y="912413"/>
              <a:ext cx="689929" cy="5039714"/>
              <a:chOff x="11215737" y="912413"/>
              <a:chExt cx="689929" cy="5039714"/>
            </a:xfrm>
          </p:grpSpPr>
          <p:sp>
            <p:nvSpPr>
              <p:cNvPr id="788" name="Google Shape;788;p11"/>
              <p:cNvSpPr/>
              <p:nvPr/>
            </p:nvSpPr>
            <p:spPr>
              <a:xfrm rot="-7288474">
                <a:off x="11283303" y="4756713"/>
                <a:ext cx="525167" cy="452723"/>
              </a:xfrm>
              <a:prstGeom prst="triangle">
                <a:avLst>
                  <a:gd fmla="val 50000" name="adj"/>
                </a:avLst>
              </a:pr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89" name="Google Shape;789;p11"/>
              <p:cNvSpPr/>
              <p:nvPr/>
            </p:nvSpPr>
            <p:spPr>
              <a:xfrm>
                <a:off x="11327866" y="1591375"/>
                <a:ext cx="577800" cy="577800"/>
              </a:xfrm>
              <a:prstGeom prst="mathMultiply">
                <a:avLst>
                  <a:gd fmla="val 17457" name="adj1"/>
                </a:avLst>
              </a:pr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90" name="Google Shape;790;p11"/>
              <p:cNvSpPr/>
              <p:nvPr/>
            </p:nvSpPr>
            <p:spPr>
              <a:xfrm>
                <a:off x="11432945" y="5592727"/>
                <a:ext cx="365700" cy="359400"/>
              </a:xfrm>
              <a:prstGeom prst="rect">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91" name="Google Shape;791;p11"/>
              <p:cNvSpPr/>
              <p:nvPr/>
            </p:nvSpPr>
            <p:spPr>
              <a:xfrm>
                <a:off x="11449797" y="912413"/>
                <a:ext cx="393000" cy="393000"/>
              </a:xfrm>
              <a:prstGeom prst="ellipse">
                <a:avLst/>
              </a:pr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grpSp>
        <p:nvGrpSpPr>
          <p:cNvPr id="792" name="Google Shape;792;p11"/>
          <p:cNvGrpSpPr/>
          <p:nvPr/>
        </p:nvGrpSpPr>
        <p:grpSpPr>
          <a:xfrm flipH="1" rot="5400000">
            <a:off x="-129592" y="687579"/>
            <a:ext cx="4561520" cy="3823357"/>
            <a:chOff x="818477" y="454876"/>
            <a:chExt cx="2428407" cy="2035433"/>
          </a:xfrm>
        </p:grpSpPr>
        <p:grpSp>
          <p:nvGrpSpPr>
            <p:cNvPr id="793" name="Google Shape;793;p11"/>
            <p:cNvGrpSpPr/>
            <p:nvPr/>
          </p:nvGrpSpPr>
          <p:grpSpPr>
            <a:xfrm>
              <a:off x="818477" y="454876"/>
              <a:ext cx="132000" cy="2035433"/>
              <a:chOff x="818477" y="428429"/>
              <a:chExt cx="132000" cy="2035433"/>
            </a:xfrm>
          </p:grpSpPr>
          <p:sp>
            <p:nvSpPr>
              <p:cNvPr id="794" name="Google Shape;794;p11"/>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95" name="Google Shape;795;p11"/>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96" name="Google Shape;796;p11"/>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97" name="Google Shape;797;p11"/>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98" name="Google Shape;798;p11"/>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99" name="Google Shape;799;p11"/>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00" name="Google Shape;800;p11"/>
              <p:cNvSpPr/>
              <p:nvPr/>
            </p:nvSpPr>
            <p:spPr>
              <a:xfrm>
                <a:off x="818477" y="1856003"/>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01" name="Google Shape;801;p11"/>
              <p:cNvSpPr/>
              <p:nvPr/>
            </p:nvSpPr>
            <p:spPr>
              <a:xfrm>
                <a:off x="818477" y="2093932"/>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02" name="Google Shape;802;p11"/>
              <p:cNvSpPr/>
              <p:nvPr/>
            </p:nvSpPr>
            <p:spPr>
              <a:xfrm>
                <a:off x="818477" y="2331862"/>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03" name="Google Shape;803;p11"/>
            <p:cNvGrpSpPr/>
            <p:nvPr/>
          </p:nvGrpSpPr>
          <p:grpSpPr>
            <a:xfrm>
              <a:off x="1105527" y="692806"/>
              <a:ext cx="132000" cy="1797503"/>
              <a:chOff x="818477" y="190500"/>
              <a:chExt cx="132000" cy="1797503"/>
            </a:xfrm>
          </p:grpSpPr>
          <p:sp>
            <p:nvSpPr>
              <p:cNvPr id="804" name="Google Shape;804;p11"/>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05" name="Google Shape;805;p11"/>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06" name="Google Shape;806;p11"/>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07" name="Google Shape;807;p11"/>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08" name="Google Shape;808;p11"/>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09" name="Google Shape;809;p11"/>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10" name="Google Shape;810;p11"/>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11" name="Google Shape;811;p11"/>
              <p:cNvSpPr/>
              <p:nvPr/>
            </p:nvSpPr>
            <p:spPr>
              <a:xfrm>
                <a:off x="818477" y="1856003"/>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12" name="Google Shape;812;p11"/>
            <p:cNvGrpSpPr/>
            <p:nvPr/>
          </p:nvGrpSpPr>
          <p:grpSpPr>
            <a:xfrm>
              <a:off x="1392577" y="930735"/>
              <a:ext cx="132000" cy="1559574"/>
              <a:chOff x="818477" y="190500"/>
              <a:chExt cx="132000" cy="1559574"/>
            </a:xfrm>
          </p:grpSpPr>
          <p:sp>
            <p:nvSpPr>
              <p:cNvPr id="813" name="Google Shape;813;p11"/>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14" name="Google Shape;814;p11"/>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15" name="Google Shape;815;p11"/>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16" name="Google Shape;816;p11"/>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17" name="Google Shape;817;p11"/>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18" name="Google Shape;818;p11"/>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19" name="Google Shape;819;p11"/>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20" name="Google Shape;820;p11"/>
            <p:cNvGrpSpPr/>
            <p:nvPr/>
          </p:nvGrpSpPr>
          <p:grpSpPr>
            <a:xfrm>
              <a:off x="1679627" y="1168664"/>
              <a:ext cx="132000" cy="1321645"/>
              <a:chOff x="818477" y="190500"/>
              <a:chExt cx="132000" cy="1321645"/>
            </a:xfrm>
          </p:grpSpPr>
          <p:sp>
            <p:nvSpPr>
              <p:cNvPr id="821" name="Google Shape;821;p11"/>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22" name="Google Shape;822;p11"/>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23" name="Google Shape;823;p11"/>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24" name="Google Shape;824;p11"/>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25" name="Google Shape;825;p11"/>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26" name="Google Shape;826;p11"/>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27" name="Google Shape;827;p11"/>
            <p:cNvGrpSpPr/>
            <p:nvPr/>
          </p:nvGrpSpPr>
          <p:grpSpPr>
            <a:xfrm>
              <a:off x="1966677" y="1406593"/>
              <a:ext cx="132000" cy="1083716"/>
              <a:chOff x="818477" y="190500"/>
              <a:chExt cx="132000" cy="1083716"/>
            </a:xfrm>
          </p:grpSpPr>
          <p:sp>
            <p:nvSpPr>
              <p:cNvPr id="828" name="Google Shape;828;p11"/>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29" name="Google Shape;829;p11"/>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30" name="Google Shape;830;p11"/>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31" name="Google Shape;831;p11"/>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32" name="Google Shape;832;p11"/>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33" name="Google Shape;833;p11"/>
            <p:cNvGrpSpPr/>
            <p:nvPr/>
          </p:nvGrpSpPr>
          <p:grpSpPr>
            <a:xfrm>
              <a:off x="2253727" y="1644522"/>
              <a:ext cx="132000" cy="845787"/>
              <a:chOff x="818477" y="190500"/>
              <a:chExt cx="132000" cy="845787"/>
            </a:xfrm>
          </p:grpSpPr>
          <p:sp>
            <p:nvSpPr>
              <p:cNvPr id="834" name="Google Shape;834;p11"/>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35" name="Google Shape;835;p11"/>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36" name="Google Shape;836;p11"/>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37" name="Google Shape;837;p11"/>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38" name="Google Shape;838;p11"/>
            <p:cNvGrpSpPr/>
            <p:nvPr/>
          </p:nvGrpSpPr>
          <p:grpSpPr>
            <a:xfrm>
              <a:off x="2540777" y="1882451"/>
              <a:ext cx="132000" cy="607858"/>
              <a:chOff x="818477" y="190500"/>
              <a:chExt cx="132000" cy="607858"/>
            </a:xfrm>
          </p:grpSpPr>
          <p:sp>
            <p:nvSpPr>
              <p:cNvPr id="839" name="Google Shape;839;p11"/>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40" name="Google Shape;840;p11"/>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41" name="Google Shape;841;p11"/>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42" name="Google Shape;842;p11"/>
            <p:cNvGrpSpPr/>
            <p:nvPr/>
          </p:nvGrpSpPr>
          <p:grpSpPr>
            <a:xfrm>
              <a:off x="2827830" y="2120380"/>
              <a:ext cx="132000" cy="369929"/>
              <a:chOff x="818477" y="190500"/>
              <a:chExt cx="132000" cy="369929"/>
            </a:xfrm>
          </p:grpSpPr>
          <p:sp>
            <p:nvSpPr>
              <p:cNvPr id="843" name="Google Shape;843;p11"/>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44" name="Google Shape;844;p11"/>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845" name="Google Shape;845;p11"/>
            <p:cNvSpPr/>
            <p:nvPr/>
          </p:nvSpPr>
          <p:spPr>
            <a:xfrm>
              <a:off x="3114884" y="235830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846" name="Shape 846"/>
        <p:cNvGrpSpPr/>
        <p:nvPr/>
      </p:nvGrpSpPr>
      <p:grpSpPr>
        <a:xfrm>
          <a:off x="0" y="0"/>
          <a:ext cx="0" cy="0"/>
          <a:chOff x="0" y="0"/>
          <a:chExt cx="0" cy="0"/>
        </a:xfrm>
      </p:grpSpPr>
      <p:sp>
        <p:nvSpPr>
          <p:cNvPr id="847" name="Google Shape;847;p12"/>
          <p:cNvSpPr txBox="1"/>
          <p:nvPr>
            <p:ph type="title"/>
          </p:nvPr>
        </p:nvSpPr>
        <p:spPr>
          <a:xfrm>
            <a:off x="1778219" y="409806"/>
            <a:ext cx="5587500" cy="549000"/>
          </a:xfrm>
          <a:prstGeom prst="rect">
            <a:avLst/>
          </a:prstGeom>
          <a:noFill/>
          <a:ln>
            <a:noFill/>
          </a:ln>
        </p:spPr>
        <p:txBody>
          <a:bodyPr anchorCtr="0" anchor="b" bIns="68575" lIns="68575" spcFirstLastPara="1" rIns="68575" wrap="square" tIns="68575">
            <a:noAutofit/>
          </a:bodyPr>
          <a:lstStyle>
            <a:lvl1pPr lvl="0" marR="0" rtl="0" algn="ctr">
              <a:lnSpc>
                <a:spcPct val="90000"/>
              </a:lnSpc>
              <a:spcBef>
                <a:spcPts val="0"/>
              </a:spcBef>
              <a:spcAft>
                <a:spcPts val="0"/>
              </a:spcAft>
              <a:buClr>
                <a:schemeClr val="dk1"/>
              </a:buClr>
              <a:buSzPts val="2700"/>
              <a:buFont typeface="Roboto"/>
              <a:buNone/>
              <a:defRPr b="0" i="0" sz="2700" u="none" cap="none" strike="noStrike">
                <a:solidFill>
                  <a:schemeClr val="dk1"/>
                </a:solidFill>
                <a:latin typeface="Roboto"/>
                <a:ea typeface="Roboto"/>
                <a:cs typeface="Roboto"/>
                <a:sym typeface="Roboto"/>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grpSp>
        <p:nvGrpSpPr>
          <p:cNvPr id="848" name="Google Shape;848;p12"/>
          <p:cNvGrpSpPr/>
          <p:nvPr/>
        </p:nvGrpSpPr>
        <p:grpSpPr>
          <a:xfrm rot="-5400000">
            <a:off x="4736322" y="648263"/>
            <a:ext cx="4561520" cy="3823357"/>
            <a:chOff x="818477" y="454876"/>
            <a:chExt cx="2428407" cy="2035433"/>
          </a:xfrm>
        </p:grpSpPr>
        <p:grpSp>
          <p:nvGrpSpPr>
            <p:cNvPr id="849" name="Google Shape;849;p12"/>
            <p:cNvGrpSpPr/>
            <p:nvPr/>
          </p:nvGrpSpPr>
          <p:grpSpPr>
            <a:xfrm>
              <a:off x="818477" y="454876"/>
              <a:ext cx="132000" cy="2035433"/>
              <a:chOff x="818477" y="428429"/>
              <a:chExt cx="132000" cy="2035433"/>
            </a:xfrm>
          </p:grpSpPr>
          <p:sp>
            <p:nvSpPr>
              <p:cNvPr id="850" name="Google Shape;850;p12"/>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51" name="Google Shape;851;p12"/>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52" name="Google Shape;852;p12"/>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53" name="Google Shape;853;p12"/>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54" name="Google Shape;854;p12"/>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55" name="Google Shape;855;p12"/>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56" name="Google Shape;856;p12"/>
              <p:cNvSpPr/>
              <p:nvPr/>
            </p:nvSpPr>
            <p:spPr>
              <a:xfrm>
                <a:off x="818477" y="1856003"/>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57" name="Google Shape;857;p12"/>
              <p:cNvSpPr/>
              <p:nvPr/>
            </p:nvSpPr>
            <p:spPr>
              <a:xfrm>
                <a:off x="818477" y="2093932"/>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58" name="Google Shape;858;p12"/>
              <p:cNvSpPr/>
              <p:nvPr/>
            </p:nvSpPr>
            <p:spPr>
              <a:xfrm>
                <a:off x="818477" y="2331862"/>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59" name="Google Shape;859;p12"/>
            <p:cNvGrpSpPr/>
            <p:nvPr/>
          </p:nvGrpSpPr>
          <p:grpSpPr>
            <a:xfrm>
              <a:off x="1105527" y="692806"/>
              <a:ext cx="132000" cy="1797503"/>
              <a:chOff x="818477" y="190500"/>
              <a:chExt cx="132000" cy="1797503"/>
            </a:xfrm>
          </p:grpSpPr>
          <p:sp>
            <p:nvSpPr>
              <p:cNvPr id="860" name="Google Shape;860;p12"/>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61" name="Google Shape;861;p12"/>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62" name="Google Shape;862;p12"/>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63" name="Google Shape;863;p12"/>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64" name="Google Shape;864;p12"/>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65" name="Google Shape;865;p12"/>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66" name="Google Shape;866;p12"/>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67" name="Google Shape;867;p12"/>
              <p:cNvSpPr/>
              <p:nvPr/>
            </p:nvSpPr>
            <p:spPr>
              <a:xfrm>
                <a:off x="818477" y="1856003"/>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68" name="Google Shape;868;p12"/>
            <p:cNvGrpSpPr/>
            <p:nvPr/>
          </p:nvGrpSpPr>
          <p:grpSpPr>
            <a:xfrm>
              <a:off x="1392577" y="930735"/>
              <a:ext cx="132000" cy="1559574"/>
              <a:chOff x="818477" y="190500"/>
              <a:chExt cx="132000" cy="1559574"/>
            </a:xfrm>
          </p:grpSpPr>
          <p:sp>
            <p:nvSpPr>
              <p:cNvPr id="869" name="Google Shape;869;p12"/>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70" name="Google Shape;870;p12"/>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71" name="Google Shape;871;p12"/>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72" name="Google Shape;872;p12"/>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73" name="Google Shape;873;p12"/>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74" name="Google Shape;874;p12"/>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75" name="Google Shape;875;p12"/>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76" name="Google Shape;876;p12"/>
            <p:cNvGrpSpPr/>
            <p:nvPr/>
          </p:nvGrpSpPr>
          <p:grpSpPr>
            <a:xfrm>
              <a:off x="1679627" y="1168664"/>
              <a:ext cx="132000" cy="1321645"/>
              <a:chOff x="818477" y="190500"/>
              <a:chExt cx="132000" cy="1321645"/>
            </a:xfrm>
          </p:grpSpPr>
          <p:sp>
            <p:nvSpPr>
              <p:cNvPr id="877" name="Google Shape;877;p12"/>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78" name="Google Shape;878;p12"/>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79" name="Google Shape;879;p12"/>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80" name="Google Shape;880;p12"/>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81" name="Google Shape;881;p12"/>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82" name="Google Shape;882;p12"/>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83" name="Google Shape;883;p12"/>
            <p:cNvGrpSpPr/>
            <p:nvPr/>
          </p:nvGrpSpPr>
          <p:grpSpPr>
            <a:xfrm>
              <a:off x="1966677" y="1406593"/>
              <a:ext cx="132000" cy="1083716"/>
              <a:chOff x="818477" y="190500"/>
              <a:chExt cx="132000" cy="1083716"/>
            </a:xfrm>
          </p:grpSpPr>
          <p:sp>
            <p:nvSpPr>
              <p:cNvPr id="884" name="Google Shape;884;p12"/>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85" name="Google Shape;885;p12"/>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86" name="Google Shape;886;p12"/>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87" name="Google Shape;887;p12"/>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88" name="Google Shape;888;p12"/>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89" name="Google Shape;889;p12"/>
            <p:cNvGrpSpPr/>
            <p:nvPr/>
          </p:nvGrpSpPr>
          <p:grpSpPr>
            <a:xfrm>
              <a:off x="2253727" y="1644522"/>
              <a:ext cx="132000" cy="845787"/>
              <a:chOff x="818477" y="190500"/>
              <a:chExt cx="132000" cy="845787"/>
            </a:xfrm>
          </p:grpSpPr>
          <p:sp>
            <p:nvSpPr>
              <p:cNvPr id="890" name="Google Shape;890;p12"/>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91" name="Google Shape;891;p12"/>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92" name="Google Shape;892;p12"/>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93" name="Google Shape;893;p12"/>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94" name="Google Shape;894;p12"/>
            <p:cNvGrpSpPr/>
            <p:nvPr/>
          </p:nvGrpSpPr>
          <p:grpSpPr>
            <a:xfrm>
              <a:off x="2540777" y="1882451"/>
              <a:ext cx="132000" cy="607858"/>
              <a:chOff x="818477" y="190500"/>
              <a:chExt cx="132000" cy="607858"/>
            </a:xfrm>
          </p:grpSpPr>
          <p:sp>
            <p:nvSpPr>
              <p:cNvPr id="895" name="Google Shape;895;p12"/>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96" name="Google Shape;896;p12"/>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897" name="Google Shape;897;p12"/>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898" name="Google Shape;898;p12"/>
            <p:cNvGrpSpPr/>
            <p:nvPr/>
          </p:nvGrpSpPr>
          <p:grpSpPr>
            <a:xfrm>
              <a:off x="2827830" y="2120380"/>
              <a:ext cx="132000" cy="369929"/>
              <a:chOff x="818477" y="190500"/>
              <a:chExt cx="132000" cy="369929"/>
            </a:xfrm>
          </p:grpSpPr>
          <p:sp>
            <p:nvSpPr>
              <p:cNvPr id="899" name="Google Shape;899;p12"/>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00" name="Google Shape;900;p12"/>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901" name="Google Shape;901;p12"/>
            <p:cNvSpPr/>
            <p:nvPr/>
          </p:nvSpPr>
          <p:spPr>
            <a:xfrm>
              <a:off x="3114884" y="235830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902" name="Google Shape;902;p12"/>
          <p:cNvGrpSpPr/>
          <p:nvPr/>
        </p:nvGrpSpPr>
        <p:grpSpPr>
          <a:xfrm>
            <a:off x="-445198" y="662861"/>
            <a:ext cx="1370098" cy="3779785"/>
            <a:chOff x="-593598" y="883815"/>
            <a:chExt cx="1826797" cy="5039714"/>
          </a:xfrm>
        </p:grpSpPr>
        <p:grpSp>
          <p:nvGrpSpPr>
            <p:cNvPr id="903" name="Google Shape;903;p12"/>
            <p:cNvGrpSpPr/>
            <p:nvPr/>
          </p:nvGrpSpPr>
          <p:grpSpPr>
            <a:xfrm rot="2696952">
              <a:off x="-324737" y="2805018"/>
              <a:ext cx="1289076" cy="1294411"/>
              <a:chOff x="389693" y="2983904"/>
              <a:chExt cx="4040400" cy="4057120"/>
            </a:xfrm>
          </p:grpSpPr>
          <p:sp>
            <p:nvSpPr>
              <p:cNvPr id="904" name="Google Shape;904;p12"/>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05" name="Google Shape;905;p12"/>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06" name="Google Shape;906;p12"/>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07" name="Google Shape;907;p12"/>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08" name="Google Shape;908;p12"/>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09" name="Google Shape;909;p12"/>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10" name="Google Shape;910;p12"/>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11" name="Google Shape;911;p12"/>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12" name="Google Shape;912;p12"/>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13" name="Google Shape;913;p12"/>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sp>
          <p:nvSpPr>
            <p:cNvPr id="914" name="Google Shape;914;p12"/>
            <p:cNvSpPr/>
            <p:nvPr/>
          </p:nvSpPr>
          <p:spPr>
            <a:xfrm rot="-7288474">
              <a:off x="-15534" y="4728115"/>
              <a:ext cx="525167" cy="452723"/>
            </a:xfrm>
            <a:prstGeom prst="triangle">
              <a:avLst>
                <a:gd fmla="val 50000" name="adj"/>
              </a:avLst>
            </a:pr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15" name="Google Shape;915;p12"/>
            <p:cNvSpPr/>
            <p:nvPr/>
          </p:nvSpPr>
          <p:spPr>
            <a:xfrm>
              <a:off x="29028" y="1562777"/>
              <a:ext cx="577800" cy="577800"/>
            </a:xfrm>
            <a:prstGeom prst="mathMultiply">
              <a:avLst>
                <a:gd fmla="val 17457" name="adj1"/>
              </a:avLst>
            </a:pr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16" name="Google Shape;916;p12"/>
            <p:cNvSpPr/>
            <p:nvPr/>
          </p:nvSpPr>
          <p:spPr>
            <a:xfrm>
              <a:off x="134107" y="5564129"/>
              <a:ext cx="365700" cy="359400"/>
            </a:xfrm>
            <a:prstGeom prst="rect">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17" name="Google Shape;917;p12"/>
            <p:cNvSpPr/>
            <p:nvPr/>
          </p:nvSpPr>
          <p:spPr>
            <a:xfrm>
              <a:off x="150959" y="883815"/>
              <a:ext cx="393000" cy="393000"/>
            </a:xfrm>
            <a:prstGeom prst="ellipse">
              <a:avLst/>
            </a:pr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mall">
  <p:cSld name="Blank small">
    <p:bg>
      <p:bgPr>
        <a:solidFill>
          <a:schemeClr val="lt1"/>
        </a:solidFill>
      </p:bgPr>
    </p:bg>
    <p:spTree>
      <p:nvGrpSpPr>
        <p:cNvPr id="918" name="Shape 918"/>
        <p:cNvGrpSpPr/>
        <p:nvPr/>
      </p:nvGrpSpPr>
      <p:grpSpPr>
        <a:xfrm>
          <a:off x="0" y="0"/>
          <a:ext cx="0" cy="0"/>
          <a:chOff x="0" y="0"/>
          <a:chExt cx="0" cy="0"/>
        </a:xfrm>
      </p:grpSpPr>
      <p:grpSp>
        <p:nvGrpSpPr>
          <p:cNvPr id="919" name="Google Shape;919;p13"/>
          <p:cNvGrpSpPr/>
          <p:nvPr/>
        </p:nvGrpSpPr>
        <p:grpSpPr>
          <a:xfrm flipH="1" rot="-5400000">
            <a:off x="4736323" y="660071"/>
            <a:ext cx="4561520" cy="3823357"/>
            <a:chOff x="818477" y="454876"/>
            <a:chExt cx="2428407" cy="2035433"/>
          </a:xfrm>
        </p:grpSpPr>
        <p:grpSp>
          <p:nvGrpSpPr>
            <p:cNvPr id="920" name="Google Shape;920;p13"/>
            <p:cNvGrpSpPr/>
            <p:nvPr/>
          </p:nvGrpSpPr>
          <p:grpSpPr>
            <a:xfrm>
              <a:off x="818477" y="454876"/>
              <a:ext cx="132000" cy="2035433"/>
              <a:chOff x="818477" y="428429"/>
              <a:chExt cx="132000" cy="2035433"/>
            </a:xfrm>
          </p:grpSpPr>
          <p:sp>
            <p:nvSpPr>
              <p:cNvPr id="921" name="Google Shape;921;p13"/>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22" name="Google Shape;922;p13"/>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23" name="Google Shape;923;p13"/>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24" name="Google Shape;924;p13"/>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25" name="Google Shape;925;p13"/>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26" name="Google Shape;926;p13"/>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27" name="Google Shape;927;p13"/>
              <p:cNvSpPr/>
              <p:nvPr/>
            </p:nvSpPr>
            <p:spPr>
              <a:xfrm>
                <a:off x="818477" y="1856003"/>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28" name="Google Shape;928;p13"/>
              <p:cNvSpPr/>
              <p:nvPr/>
            </p:nvSpPr>
            <p:spPr>
              <a:xfrm>
                <a:off x="818477" y="2093932"/>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29" name="Google Shape;929;p13"/>
              <p:cNvSpPr/>
              <p:nvPr/>
            </p:nvSpPr>
            <p:spPr>
              <a:xfrm>
                <a:off x="818477" y="2331862"/>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930" name="Google Shape;930;p13"/>
            <p:cNvGrpSpPr/>
            <p:nvPr/>
          </p:nvGrpSpPr>
          <p:grpSpPr>
            <a:xfrm>
              <a:off x="1105527" y="692806"/>
              <a:ext cx="132000" cy="1797503"/>
              <a:chOff x="818477" y="190500"/>
              <a:chExt cx="132000" cy="1797503"/>
            </a:xfrm>
          </p:grpSpPr>
          <p:sp>
            <p:nvSpPr>
              <p:cNvPr id="931" name="Google Shape;931;p13"/>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32" name="Google Shape;932;p13"/>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33" name="Google Shape;933;p13"/>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34" name="Google Shape;934;p13"/>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35" name="Google Shape;935;p13"/>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36" name="Google Shape;936;p13"/>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37" name="Google Shape;937;p13"/>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38" name="Google Shape;938;p13"/>
              <p:cNvSpPr/>
              <p:nvPr/>
            </p:nvSpPr>
            <p:spPr>
              <a:xfrm>
                <a:off x="818477" y="1856003"/>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939" name="Google Shape;939;p13"/>
            <p:cNvGrpSpPr/>
            <p:nvPr/>
          </p:nvGrpSpPr>
          <p:grpSpPr>
            <a:xfrm>
              <a:off x="1392577" y="930735"/>
              <a:ext cx="132000" cy="1559574"/>
              <a:chOff x="818477" y="190500"/>
              <a:chExt cx="132000" cy="1559574"/>
            </a:xfrm>
          </p:grpSpPr>
          <p:sp>
            <p:nvSpPr>
              <p:cNvPr id="940" name="Google Shape;940;p13"/>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41" name="Google Shape;941;p13"/>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42" name="Google Shape;942;p13"/>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43" name="Google Shape;943;p13"/>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44" name="Google Shape;944;p13"/>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45" name="Google Shape;945;p13"/>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46" name="Google Shape;946;p13"/>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947" name="Google Shape;947;p13"/>
            <p:cNvGrpSpPr/>
            <p:nvPr/>
          </p:nvGrpSpPr>
          <p:grpSpPr>
            <a:xfrm>
              <a:off x="1679627" y="1168664"/>
              <a:ext cx="132000" cy="1321645"/>
              <a:chOff x="818477" y="190500"/>
              <a:chExt cx="132000" cy="1321645"/>
            </a:xfrm>
          </p:grpSpPr>
          <p:sp>
            <p:nvSpPr>
              <p:cNvPr id="948" name="Google Shape;948;p13"/>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49" name="Google Shape;949;p13"/>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50" name="Google Shape;950;p13"/>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51" name="Google Shape;951;p13"/>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52" name="Google Shape;952;p13"/>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53" name="Google Shape;953;p13"/>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954" name="Google Shape;954;p13"/>
            <p:cNvGrpSpPr/>
            <p:nvPr/>
          </p:nvGrpSpPr>
          <p:grpSpPr>
            <a:xfrm>
              <a:off x="1966677" y="1406593"/>
              <a:ext cx="132000" cy="1083716"/>
              <a:chOff x="818477" y="190500"/>
              <a:chExt cx="132000" cy="1083716"/>
            </a:xfrm>
          </p:grpSpPr>
          <p:sp>
            <p:nvSpPr>
              <p:cNvPr id="955" name="Google Shape;955;p13"/>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56" name="Google Shape;956;p13"/>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57" name="Google Shape;957;p13"/>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58" name="Google Shape;958;p13"/>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59" name="Google Shape;959;p13"/>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960" name="Google Shape;960;p13"/>
            <p:cNvGrpSpPr/>
            <p:nvPr/>
          </p:nvGrpSpPr>
          <p:grpSpPr>
            <a:xfrm>
              <a:off x="2253727" y="1644522"/>
              <a:ext cx="132000" cy="845787"/>
              <a:chOff x="818477" y="190500"/>
              <a:chExt cx="132000" cy="845787"/>
            </a:xfrm>
          </p:grpSpPr>
          <p:sp>
            <p:nvSpPr>
              <p:cNvPr id="961" name="Google Shape;961;p13"/>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62" name="Google Shape;962;p13"/>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63" name="Google Shape;963;p13"/>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64" name="Google Shape;964;p13"/>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965" name="Google Shape;965;p13"/>
            <p:cNvGrpSpPr/>
            <p:nvPr/>
          </p:nvGrpSpPr>
          <p:grpSpPr>
            <a:xfrm>
              <a:off x="2540777" y="1882451"/>
              <a:ext cx="132000" cy="607858"/>
              <a:chOff x="818477" y="190500"/>
              <a:chExt cx="132000" cy="607858"/>
            </a:xfrm>
          </p:grpSpPr>
          <p:sp>
            <p:nvSpPr>
              <p:cNvPr id="966" name="Google Shape;966;p13"/>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67" name="Google Shape;967;p13"/>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68" name="Google Shape;968;p13"/>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969" name="Google Shape;969;p13"/>
            <p:cNvGrpSpPr/>
            <p:nvPr/>
          </p:nvGrpSpPr>
          <p:grpSpPr>
            <a:xfrm>
              <a:off x="2827830" y="2120380"/>
              <a:ext cx="132000" cy="369929"/>
              <a:chOff x="818477" y="190500"/>
              <a:chExt cx="132000" cy="369929"/>
            </a:xfrm>
          </p:grpSpPr>
          <p:sp>
            <p:nvSpPr>
              <p:cNvPr id="970" name="Google Shape;970;p13"/>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71" name="Google Shape;971;p13"/>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972" name="Google Shape;972;p13"/>
            <p:cNvSpPr/>
            <p:nvPr/>
          </p:nvSpPr>
          <p:spPr>
            <a:xfrm>
              <a:off x="3114884" y="235830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973" name="Google Shape;973;p13"/>
          <p:cNvSpPr/>
          <p:nvPr/>
        </p:nvSpPr>
        <p:spPr>
          <a:xfrm>
            <a:off x="0" y="1171576"/>
            <a:ext cx="9144000" cy="2800200"/>
          </a:xfrm>
          <a:prstGeom prst="rect">
            <a:avLst/>
          </a:prstGeom>
          <a:gradFill>
            <a:gsLst>
              <a:gs pos="0">
                <a:srgbClr val="FF2D2D"/>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74" name="Google Shape;974;p13"/>
          <p:cNvSpPr txBox="1"/>
          <p:nvPr>
            <p:ph type="title"/>
          </p:nvPr>
        </p:nvSpPr>
        <p:spPr>
          <a:xfrm>
            <a:off x="387413" y="1358074"/>
            <a:ext cx="3094200" cy="513900"/>
          </a:xfrm>
          <a:prstGeom prst="rect">
            <a:avLst/>
          </a:prstGeom>
          <a:noFill/>
          <a:ln>
            <a:noFill/>
          </a:ln>
        </p:spPr>
        <p:txBody>
          <a:bodyPr anchorCtr="0" anchor="b" bIns="68575" lIns="68575" spcFirstLastPara="1" rIns="68575" wrap="square" tIns="68575">
            <a:noAutofit/>
          </a:bodyPr>
          <a:lstStyle>
            <a:lvl1pPr lvl="0" marR="0" rtl="0" algn="ctr">
              <a:lnSpc>
                <a:spcPct val="90000"/>
              </a:lnSpc>
              <a:spcBef>
                <a:spcPts val="0"/>
              </a:spcBef>
              <a:spcAft>
                <a:spcPts val="0"/>
              </a:spcAft>
              <a:buClr>
                <a:schemeClr val="lt1"/>
              </a:buClr>
              <a:buSzPts val="2700"/>
              <a:buFont typeface="Raleway"/>
              <a:buNone/>
              <a:defRPr b="0" i="0" sz="2700" u="none" cap="none" strike="noStrike">
                <a:solidFill>
                  <a:schemeClr val="lt1"/>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975" name="Google Shape;975;p13"/>
          <p:cNvSpPr txBox="1"/>
          <p:nvPr>
            <p:ph idx="1" type="body"/>
          </p:nvPr>
        </p:nvSpPr>
        <p:spPr>
          <a:xfrm>
            <a:off x="402428" y="2057097"/>
            <a:ext cx="3079200" cy="17139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0"/>
              </a:spcBef>
              <a:spcAft>
                <a:spcPts val="0"/>
              </a:spcAft>
              <a:buClr>
                <a:schemeClr val="lt1"/>
              </a:buClr>
              <a:buSzPts val="1200"/>
              <a:buFont typeface="Arial"/>
              <a:buNone/>
              <a:defRPr b="0" i="0" sz="1200" u="none" cap="none" strike="noStrike">
                <a:solidFill>
                  <a:schemeClr val="lt1"/>
                </a:solidFill>
                <a:latin typeface="Roboto"/>
                <a:ea typeface="Roboto"/>
                <a:cs typeface="Roboto"/>
                <a:sym typeface="Roboto"/>
              </a:defRPr>
            </a:lvl1pPr>
            <a:lvl2pPr indent="-228600" lvl="1" marL="9144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2pPr>
            <a:lvl3pPr indent="-228600" lvl="2" marL="13716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3pPr>
            <a:lvl4pPr indent="-228600" lvl="3" marL="18288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4pPr>
            <a:lvl5pPr indent="-228600" lvl="4" marL="22860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5pPr>
            <a:lvl6pPr indent="-330200" lvl="5" marL="27432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6pPr>
            <a:lvl7pPr indent="-330200" lvl="6" marL="32004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7pPr>
            <a:lvl8pPr indent="-330200" lvl="7" marL="36576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8pPr>
            <a:lvl9pPr indent="-330200" lvl="8" marL="41148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9pPr>
          </a:lstStyle>
          <a:p/>
        </p:txBody>
      </p:sp>
      <p:grpSp>
        <p:nvGrpSpPr>
          <p:cNvPr id="976" name="Google Shape;976;p13"/>
          <p:cNvGrpSpPr/>
          <p:nvPr/>
        </p:nvGrpSpPr>
        <p:grpSpPr>
          <a:xfrm rot="8097091">
            <a:off x="396688" y="3262327"/>
            <a:ext cx="2025610" cy="2033992"/>
            <a:chOff x="389693" y="2983904"/>
            <a:chExt cx="4040400" cy="4057120"/>
          </a:xfrm>
        </p:grpSpPr>
        <p:sp>
          <p:nvSpPr>
            <p:cNvPr id="977" name="Google Shape;977;p13"/>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78" name="Google Shape;978;p13"/>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79" name="Google Shape;979;p13"/>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80" name="Google Shape;980;p13"/>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81" name="Google Shape;981;p13"/>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82" name="Google Shape;982;p13"/>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83" name="Google Shape;983;p13"/>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84" name="Google Shape;984;p13"/>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85" name="Google Shape;985;p13"/>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86" name="Google Shape;986;p13"/>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sp>
        <p:nvSpPr>
          <p:cNvPr id="987" name="Google Shape;987;p13"/>
          <p:cNvSpPr/>
          <p:nvPr/>
        </p:nvSpPr>
        <p:spPr>
          <a:xfrm rot="5400000">
            <a:off x="8163432" y="3589894"/>
            <a:ext cx="989700" cy="989700"/>
          </a:xfrm>
          <a:prstGeom prst="mathMultiply">
            <a:avLst>
              <a:gd fmla="val 17457" name="adj1"/>
            </a:avLst>
          </a:pr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88" name="Google Shape;988;p13"/>
          <p:cNvSpPr/>
          <p:nvPr/>
        </p:nvSpPr>
        <p:spPr>
          <a:xfrm rot="5400000">
            <a:off x="7977578" y="830181"/>
            <a:ext cx="680700" cy="680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89" name="Google Shape;989;p13"/>
          <p:cNvSpPr/>
          <p:nvPr/>
        </p:nvSpPr>
        <p:spPr>
          <a:xfrm rot="2716216">
            <a:off x="1292107" y="-559391"/>
            <a:ext cx="1104573" cy="1117842"/>
          </a:xfrm>
          <a:custGeom>
            <a:rect b="b" l="l" r="r" t="t"/>
            <a:pathLst>
              <a:path extrusionOk="0" h="1491368" w="1473665">
                <a:moveTo>
                  <a:pt x="0" y="1491368"/>
                </a:moveTo>
                <a:lnTo>
                  <a:pt x="176366" y="1312883"/>
                </a:lnTo>
                <a:lnTo>
                  <a:pt x="1295180" y="1312883"/>
                </a:lnTo>
                <a:lnTo>
                  <a:pt x="1295180" y="180629"/>
                </a:lnTo>
                <a:lnTo>
                  <a:pt x="1473665" y="0"/>
                </a:lnTo>
                <a:lnTo>
                  <a:pt x="1473665" y="1491368"/>
                </a:lnTo>
                <a:close/>
              </a:path>
            </a:pathLst>
          </a:cu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990" name="Google Shape;990;p13"/>
          <p:cNvSpPr/>
          <p:nvPr/>
        </p:nvSpPr>
        <p:spPr>
          <a:xfrm rot="9038535">
            <a:off x="4199578" y="1567461"/>
            <a:ext cx="2053159" cy="1769965"/>
          </a:xfrm>
          <a:custGeom>
            <a:rect b="b" l="l" r="r" t="t"/>
            <a:pathLst>
              <a:path extrusionOk="0" h="4285161" w="4970787">
                <a:moveTo>
                  <a:pt x="2445756" y="891739"/>
                </a:moveTo>
                <a:lnTo>
                  <a:pt x="691708" y="3915959"/>
                </a:lnTo>
                <a:lnTo>
                  <a:pt x="4199803" y="3915959"/>
                </a:lnTo>
                <a:close/>
                <a:moveTo>
                  <a:pt x="2485394" y="0"/>
                </a:moveTo>
                <a:lnTo>
                  <a:pt x="4970787" y="4285161"/>
                </a:lnTo>
                <a:lnTo>
                  <a:pt x="0" y="4285161"/>
                </a:lnTo>
                <a:close/>
              </a:path>
            </a:pathLst>
          </a:custGeom>
          <a:gradFill>
            <a:gsLst>
              <a:gs pos="0">
                <a:srgbClr val="25327E"/>
              </a:gs>
              <a:gs pos="84000">
                <a:srgbClr val="5ABCF2"/>
              </a:gs>
              <a:gs pos="100000">
                <a:srgbClr val="2D4890"/>
              </a:gs>
            </a:gsLst>
            <a:path path="circle">
              <a:fillToRect l="100%" t="100%"/>
            </a:path>
            <a:tileRect b="-100%" r="-100%"/>
          </a:gradFill>
          <a:ln>
            <a:noFill/>
          </a:ln>
          <a:effectLst>
            <a:outerShdw blurRad="50800" rotWithShape="0" algn="l" dir="7200000" dist="2667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91" name="Google Shape;991;p13"/>
          <p:cNvSpPr/>
          <p:nvPr/>
        </p:nvSpPr>
        <p:spPr>
          <a:xfrm rot="5400000">
            <a:off x="1254499" y="167241"/>
            <a:ext cx="280200" cy="275400"/>
          </a:xfrm>
          <a:prstGeom prst="rect">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small">
  <p:cSld name="1_Blank small">
    <p:bg>
      <p:bgPr>
        <a:solidFill>
          <a:schemeClr val="lt1"/>
        </a:solidFill>
      </p:bgPr>
    </p:bg>
    <p:spTree>
      <p:nvGrpSpPr>
        <p:cNvPr id="992" name="Shape 992"/>
        <p:cNvGrpSpPr/>
        <p:nvPr/>
      </p:nvGrpSpPr>
      <p:grpSpPr>
        <a:xfrm>
          <a:off x="0" y="0"/>
          <a:ext cx="0" cy="0"/>
          <a:chOff x="0" y="0"/>
          <a:chExt cx="0" cy="0"/>
        </a:xfrm>
      </p:grpSpPr>
      <p:grpSp>
        <p:nvGrpSpPr>
          <p:cNvPr id="993" name="Google Shape;993;p14"/>
          <p:cNvGrpSpPr/>
          <p:nvPr/>
        </p:nvGrpSpPr>
        <p:grpSpPr>
          <a:xfrm rot="5400000">
            <a:off x="121462" y="664970"/>
            <a:ext cx="4561520" cy="3823357"/>
            <a:chOff x="818477" y="454876"/>
            <a:chExt cx="2428407" cy="2035433"/>
          </a:xfrm>
        </p:grpSpPr>
        <p:grpSp>
          <p:nvGrpSpPr>
            <p:cNvPr id="994" name="Google Shape;994;p14"/>
            <p:cNvGrpSpPr/>
            <p:nvPr/>
          </p:nvGrpSpPr>
          <p:grpSpPr>
            <a:xfrm>
              <a:off x="818477" y="454876"/>
              <a:ext cx="132000" cy="2035433"/>
              <a:chOff x="818477" y="428429"/>
              <a:chExt cx="132000" cy="2035433"/>
            </a:xfrm>
          </p:grpSpPr>
          <p:sp>
            <p:nvSpPr>
              <p:cNvPr id="995" name="Google Shape;995;p14"/>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96" name="Google Shape;996;p14"/>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97" name="Google Shape;997;p14"/>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98" name="Google Shape;998;p14"/>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999" name="Google Shape;999;p14"/>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00" name="Google Shape;1000;p14"/>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01" name="Google Shape;1001;p14"/>
              <p:cNvSpPr/>
              <p:nvPr/>
            </p:nvSpPr>
            <p:spPr>
              <a:xfrm>
                <a:off x="818477" y="1856003"/>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02" name="Google Shape;1002;p14"/>
              <p:cNvSpPr/>
              <p:nvPr/>
            </p:nvSpPr>
            <p:spPr>
              <a:xfrm>
                <a:off x="818477" y="2093932"/>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03" name="Google Shape;1003;p14"/>
              <p:cNvSpPr/>
              <p:nvPr/>
            </p:nvSpPr>
            <p:spPr>
              <a:xfrm>
                <a:off x="818477" y="2331862"/>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004" name="Google Shape;1004;p14"/>
            <p:cNvGrpSpPr/>
            <p:nvPr/>
          </p:nvGrpSpPr>
          <p:grpSpPr>
            <a:xfrm>
              <a:off x="1105527" y="692806"/>
              <a:ext cx="132000" cy="1797503"/>
              <a:chOff x="818477" y="190500"/>
              <a:chExt cx="132000" cy="1797503"/>
            </a:xfrm>
          </p:grpSpPr>
          <p:sp>
            <p:nvSpPr>
              <p:cNvPr id="1005" name="Google Shape;1005;p14"/>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06" name="Google Shape;1006;p14"/>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07" name="Google Shape;1007;p14"/>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08" name="Google Shape;1008;p14"/>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09" name="Google Shape;1009;p14"/>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10" name="Google Shape;1010;p14"/>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11" name="Google Shape;1011;p14"/>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12" name="Google Shape;1012;p14"/>
              <p:cNvSpPr/>
              <p:nvPr/>
            </p:nvSpPr>
            <p:spPr>
              <a:xfrm>
                <a:off x="818477" y="1856003"/>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013" name="Google Shape;1013;p14"/>
            <p:cNvGrpSpPr/>
            <p:nvPr/>
          </p:nvGrpSpPr>
          <p:grpSpPr>
            <a:xfrm>
              <a:off x="1392577" y="930735"/>
              <a:ext cx="132000" cy="1559574"/>
              <a:chOff x="818477" y="190500"/>
              <a:chExt cx="132000" cy="1559574"/>
            </a:xfrm>
          </p:grpSpPr>
          <p:sp>
            <p:nvSpPr>
              <p:cNvPr id="1014" name="Google Shape;1014;p14"/>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15" name="Google Shape;1015;p14"/>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16" name="Google Shape;1016;p14"/>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17" name="Google Shape;1017;p14"/>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18" name="Google Shape;1018;p14"/>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19" name="Google Shape;1019;p14"/>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20" name="Google Shape;1020;p14"/>
              <p:cNvSpPr/>
              <p:nvPr/>
            </p:nvSpPr>
            <p:spPr>
              <a:xfrm>
                <a:off x="818477" y="1618074"/>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021" name="Google Shape;1021;p14"/>
            <p:cNvGrpSpPr/>
            <p:nvPr/>
          </p:nvGrpSpPr>
          <p:grpSpPr>
            <a:xfrm>
              <a:off x="1679627" y="1168664"/>
              <a:ext cx="132000" cy="1321645"/>
              <a:chOff x="818477" y="190500"/>
              <a:chExt cx="132000" cy="1321645"/>
            </a:xfrm>
          </p:grpSpPr>
          <p:sp>
            <p:nvSpPr>
              <p:cNvPr id="1022" name="Google Shape;1022;p14"/>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23" name="Google Shape;1023;p14"/>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24" name="Google Shape;1024;p14"/>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25" name="Google Shape;1025;p14"/>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26" name="Google Shape;1026;p14"/>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27" name="Google Shape;1027;p14"/>
              <p:cNvSpPr/>
              <p:nvPr/>
            </p:nvSpPr>
            <p:spPr>
              <a:xfrm>
                <a:off x="818477" y="1380145"/>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028" name="Google Shape;1028;p14"/>
            <p:cNvGrpSpPr/>
            <p:nvPr/>
          </p:nvGrpSpPr>
          <p:grpSpPr>
            <a:xfrm>
              <a:off x="1966677" y="1406593"/>
              <a:ext cx="132000" cy="1083716"/>
              <a:chOff x="818477" y="190500"/>
              <a:chExt cx="132000" cy="1083716"/>
            </a:xfrm>
          </p:grpSpPr>
          <p:sp>
            <p:nvSpPr>
              <p:cNvPr id="1029" name="Google Shape;1029;p14"/>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30" name="Google Shape;1030;p14"/>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31" name="Google Shape;1031;p14"/>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32" name="Google Shape;1032;p14"/>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33" name="Google Shape;1033;p14"/>
              <p:cNvSpPr/>
              <p:nvPr/>
            </p:nvSpPr>
            <p:spPr>
              <a:xfrm>
                <a:off x="818477" y="1142216"/>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034" name="Google Shape;1034;p14"/>
            <p:cNvGrpSpPr/>
            <p:nvPr/>
          </p:nvGrpSpPr>
          <p:grpSpPr>
            <a:xfrm>
              <a:off x="2253727" y="1644522"/>
              <a:ext cx="132000" cy="845787"/>
              <a:chOff x="818477" y="190500"/>
              <a:chExt cx="132000" cy="845787"/>
            </a:xfrm>
          </p:grpSpPr>
          <p:sp>
            <p:nvSpPr>
              <p:cNvPr id="1035" name="Google Shape;1035;p14"/>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36" name="Google Shape;1036;p14"/>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37" name="Google Shape;1037;p14"/>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38" name="Google Shape;1038;p14"/>
              <p:cNvSpPr/>
              <p:nvPr/>
            </p:nvSpPr>
            <p:spPr>
              <a:xfrm>
                <a:off x="818477" y="904287"/>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039" name="Google Shape;1039;p14"/>
            <p:cNvGrpSpPr/>
            <p:nvPr/>
          </p:nvGrpSpPr>
          <p:grpSpPr>
            <a:xfrm>
              <a:off x="2540777" y="1882451"/>
              <a:ext cx="132000" cy="607858"/>
              <a:chOff x="818477" y="190500"/>
              <a:chExt cx="132000" cy="607858"/>
            </a:xfrm>
          </p:grpSpPr>
          <p:sp>
            <p:nvSpPr>
              <p:cNvPr id="1040" name="Google Shape;1040;p14"/>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41" name="Google Shape;1041;p14"/>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42" name="Google Shape;1042;p14"/>
              <p:cNvSpPr/>
              <p:nvPr/>
            </p:nvSpPr>
            <p:spPr>
              <a:xfrm>
                <a:off x="818477" y="66635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043" name="Google Shape;1043;p14"/>
            <p:cNvGrpSpPr/>
            <p:nvPr/>
          </p:nvGrpSpPr>
          <p:grpSpPr>
            <a:xfrm>
              <a:off x="2827830" y="2120380"/>
              <a:ext cx="132000" cy="369929"/>
              <a:chOff x="818477" y="190500"/>
              <a:chExt cx="132000" cy="369929"/>
            </a:xfrm>
          </p:grpSpPr>
          <p:sp>
            <p:nvSpPr>
              <p:cNvPr id="1044" name="Google Shape;1044;p14"/>
              <p:cNvSpPr/>
              <p:nvPr/>
            </p:nvSpPr>
            <p:spPr>
              <a:xfrm>
                <a:off x="818477" y="190500"/>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45" name="Google Shape;1045;p14"/>
              <p:cNvSpPr/>
              <p:nvPr/>
            </p:nvSpPr>
            <p:spPr>
              <a:xfrm>
                <a:off x="818477" y="428429"/>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1046" name="Google Shape;1046;p14"/>
            <p:cNvSpPr/>
            <p:nvPr/>
          </p:nvSpPr>
          <p:spPr>
            <a:xfrm>
              <a:off x="3114884" y="2358308"/>
              <a:ext cx="132000" cy="132000"/>
            </a:xfrm>
            <a:prstGeom prst="ellipse">
              <a:avLst/>
            </a:prstGeom>
            <a:solidFill>
              <a:srgbClr val="D8D8D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1047" name="Google Shape;1047;p14"/>
          <p:cNvSpPr/>
          <p:nvPr/>
        </p:nvSpPr>
        <p:spPr>
          <a:xfrm>
            <a:off x="0" y="1181377"/>
            <a:ext cx="9144000" cy="2790600"/>
          </a:xfrm>
          <a:prstGeom prst="rect">
            <a:avLst/>
          </a:prstGeom>
          <a:gradFill>
            <a:gsLst>
              <a:gs pos="0">
                <a:srgbClr val="25327E"/>
              </a:gs>
              <a:gs pos="100000">
                <a:srgbClr val="26A7EF"/>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48" name="Google Shape;1048;p14"/>
          <p:cNvSpPr txBox="1"/>
          <p:nvPr>
            <p:ph type="title"/>
          </p:nvPr>
        </p:nvSpPr>
        <p:spPr>
          <a:xfrm>
            <a:off x="5248686" y="1383787"/>
            <a:ext cx="3094200" cy="513900"/>
          </a:xfrm>
          <a:prstGeom prst="rect">
            <a:avLst/>
          </a:prstGeom>
          <a:noFill/>
          <a:ln>
            <a:noFill/>
          </a:ln>
        </p:spPr>
        <p:txBody>
          <a:bodyPr anchorCtr="0" anchor="b" bIns="68575" lIns="68575" spcFirstLastPara="1" rIns="68575" wrap="square" tIns="68575">
            <a:noAutofit/>
          </a:bodyPr>
          <a:lstStyle>
            <a:lvl1pPr lvl="0" marR="0" rtl="0" algn="ctr">
              <a:lnSpc>
                <a:spcPct val="90000"/>
              </a:lnSpc>
              <a:spcBef>
                <a:spcPts val="0"/>
              </a:spcBef>
              <a:spcAft>
                <a:spcPts val="0"/>
              </a:spcAft>
              <a:buClr>
                <a:schemeClr val="lt1"/>
              </a:buClr>
              <a:buSzPts val="2700"/>
              <a:buFont typeface="Raleway"/>
              <a:buNone/>
              <a:defRPr b="0" i="0" sz="2700" u="none" cap="none" strike="noStrike">
                <a:solidFill>
                  <a:schemeClr val="lt1"/>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049" name="Google Shape;1049;p14"/>
          <p:cNvSpPr txBox="1"/>
          <p:nvPr>
            <p:ph idx="1" type="body"/>
          </p:nvPr>
        </p:nvSpPr>
        <p:spPr>
          <a:xfrm>
            <a:off x="5263701" y="2082810"/>
            <a:ext cx="3079200" cy="17139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0"/>
              </a:spcBef>
              <a:spcAft>
                <a:spcPts val="0"/>
              </a:spcAft>
              <a:buClr>
                <a:schemeClr val="lt1"/>
              </a:buClr>
              <a:buSzPts val="1200"/>
              <a:buFont typeface="Arial"/>
              <a:buNone/>
              <a:defRPr b="0" i="0" sz="1200" u="none" cap="none" strike="noStrike">
                <a:solidFill>
                  <a:schemeClr val="lt1"/>
                </a:solidFill>
                <a:latin typeface="Roboto"/>
                <a:ea typeface="Roboto"/>
                <a:cs typeface="Roboto"/>
                <a:sym typeface="Roboto"/>
              </a:defRPr>
            </a:lvl1pPr>
            <a:lvl2pPr indent="-228600" lvl="1" marL="9144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2pPr>
            <a:lvl3pPr indent="-228600" lvl="2" marL="13716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3pPr>
            <a:lvl4pPr indent="-228600" lvl="3" marL="18288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4pPr>
            <a:lvl5pPr indent="-228600" lvl="4" marL="22860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5pPr>
            <a:lvl6pPr indent="-330200" lvl="5" marL="27432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6pPr>
            <a:lvl7pPr indent="-330200" lvl="6" marL="32004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7pPr>
            <a:lvl8pPr indent="-330200" lvl="7" marL="36576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8pPr>
            <a:lvl9pPr indent="-330200" lvl="8" marL="41148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9pPr>
          </a:lstStyle>
          <a:p/>
        </p:txBody>
      </p:sp>
      <p:sp>
        <p:nvSpPr>
          <p:cNvPr id="1050" name="Google Shape;1050;p14"/>
          <p:cNvSpPr/>
          <p:nvPr/>
        </p:nvSpPr>
        <p:spPr>
          <a:xfrm flipH="1" rot="-9038535">
            <a:off x="2762648" y="1865834"/>
            <a:ext cx="2053159" cy="1769965"/>
          </a:xfrm>
          <a:custGeom>
            <a:rect b="b" l="l" r="r" t="t"/>
            <a:pathLst>
              <a:path extrusionOk="0" h="4285161" w="4970787">
                <a:moveTo>
                  <a:pt x="2445756" y="891739"/>
                </a:moveTo>
                <a:lnTo>
                  <a:pt x="691708" y="3915959"/>
                </a:lnTo>
                <a:lnTo>
                  <a:pt x="4199803" y="3915959"/>
                </a:lnTo>
                <a:close/>
                <a:moveTo>
                  <a:pt x="2485394" y="0"/>
                </a:moveTo>
                <a:lnTo>
                  <a:pt x="4970787" y="4285161"/>
                </a:lnTo>
                <a:lnTo>
                  <a:pt x="0" y="4285161"/>
                </a:lnTo>
                <a:close/>
              </a:path>
            </a:pathLst>
          </a:custGeom>
          <a:gradFill>
            <a:gsLst>
              <a:gs pos="0">
                <a:srgbClr val="F9690E"/>
              </a:gs>
              <a:gs pos="77000">
                <a:srgbClr val="FF9A5D"/>
              </a:gs>
              <a:gs pos="100000">
                <a:srgbClr val="F9690E"/>
              </a:gs>
            </a:gsLst>
            <a:path path="circle">
              <a:fillToRect l="100%" t="100%"/>
            </a:path>
            <a:tileRect b="-100%" r="-100%"/>
          </a:gradFill>
          <a:ln>
            <a:noFill/>
          </a:ln>
          <a:effectLst>
            <a:outerShdw blurRad="50800" rotWithShape="0" algn="l" dir="7200000" dist="2667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051" name="Google Shape;1051;p14"/>
          <p:cNvSpPr/>
          <p:nvPr/>
        </p:nvSpPr>
        <p:spPr>
          <a:xfrm rot="2716216">
            <a:off x="6335595" y="-559391"/>
            <a:ext cx="1104573" cy="1117842"/>
          </a:xfrm>
          <a:custGeom>
            <a:rect b="b" l="l" r="r" t="t"/>
            <a:pathLst>
              <a:path extrusionOk="0" h="1491368" w="1473665">
                <a:moveTo>
                  <a:pt x="0" y="1491368"/>
                </a:moveTo>
                <a:lnTo>
                  <a:pt x="176366" y="1312883"/>
                </a:lnTo>
                <a:lnTo>
                  <a:pt x="1295180" y="1312883"/>
                </a:lnTo>
                <a:lnTo>
                  <a:pt x="1295180" y="180629"/>
                </a:lnTo>
                <a:lnTo>
                  <a:pt x="1473665" y="0"/>
                </a:lnTo>
                <a:lnTo>
                  <a:pt x="1473665" y="1491368"/>
                </a:lnTo>
                <a:close/>
              </a:path>
            </a:pathLst>
          </a:cu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052" name="Google Shape;1052;p14"/>
          <p:cNvSpPr/>
          <p:nvPr/>
        </p:nvSpPr>
        <p:spPr>
          <a:xfrm rot="5400000">
            <a:off x="6297986" y="167241"/>
            <a:ext cx="280200" cy="275400"/>
          </a:xfrm>
          <a:prstGeom prst="rect">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nvGrpSpPr>
          <p:cNvPr id="1053" name="Google Shape;1053;p14"/>
          <p:cNvGrpSpPr/>
          <p:nvPr/>
        </p:nvGrpSpPr>
        <p:grpSpPr>
          <a:xfrm flipH="1" rot="-8097091">
            <a:off x="6798479" y="3255601"/>
            <a:ext cx="2025610" cy="2033992"/>
            <a:chOff x="389693" y="2983904"/>
            <a:chExt cx="4040400" cy="4057120"/>
          </a:xfrm>
        </p:grpSpPr>
        <p:sp>
          <p:nvSpPr>
            <p:cNvPr id="1054" name="Google Shape;1054;p14"/>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055" name="Google Shape;1055;p14"/>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056" name="Google Shape;1056;p14"/>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057" name="Google Shape;1057;p14"/>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058" name="Google Shape;1058;p14"/>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059" name="Google Shape;1059;p14"/>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060" name="Google Shape;1060;p14"/>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061" name="Google Shape;1061;p14"/>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062" name="Google Shape;1062;p14"/>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063" name="Google Shape;1063;p14"/>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sp>
        <p:nvSpPr>
          <p:cNvPr id="1064" name="Google Shape;1064;p14"/>
          <p:cNvSpPr/>
          <p:nvPr/>
        </p:nvSpPr>
        <p:spPr>
          <a:xfrm rot="5400000">
            <a:off x="1403855" y="3501454"/>
            <a:ext cx="989700" cy="989700"/>
          </a:xfrm>
          <a:prstGeom prst="mathMultiply">
            <a:avLst>
              <a:gd fmla="val 17457" name="adj1"/>
            </a:avLst>
          </a:pr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065" name="Google Shape;1065;p14"/>
          <p:cNvSpPr/>
          <p:nvPr/>
        </p:nvSpPr>
        <p:spPr>
          <a:xfrm rot="5400000">
            <a:off x="398084" y="861003"/>
            <a:ext cx="680700" cy="6807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1066" name="Shape 1066"/>
        <p:cNvGrpSpPr/>
        <p:nvPr/>
      </p:nvGrpSpPr>
      <p:grpSpPr>
        <a:xfrm>
          <a:off x="0" y="0"/>
          <a:ext cx="0" cy="0"/>
          <a:chOff x="0" y="0"/>
          <a:chExt cx="0" cy="0"/>
        </a:xfrm>
      </p:grpSpPr>
      <p:sp>
        <p:nvSpPr>
          <p:cNvPr id="1067" name="Google Shape;1067;p15"/>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 name="Google Shape;1068;p15"/>
          <p:cNvGrpSpPr/>
          <p:nvPr/>
        </p:nvGrpSpPr>
        <p:grpSpPr>
          <a:xfrm>
            <a:off x="830392" y="1191256"/>
            <a:ext cx="745763" cy="45826"/>
            <a:chOff x="4580561" y="2589004"/>
            <a:chExt cx="1064464" cy="25200"/>
          </a:xfrm>
        </p:grpSpPr>
        <p:sp>
          <p:nvSpPr>
            <p:cNvPr id="1069" name="Google Shape;1069;p1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 name="Google Shape;1071;p15"/>
          <p:cNvSpPr txBox="1"/>
          <p:nvPr>
            <p:ph type="ctrTitle"/>
          </p:nvPr>
        </p:nvSpPr>
        <p:spPr>
          <a:xfrm>
            <a:off x="729450" y="1322450"/>
            <a:ext cx="7688100" cy="1664700"/>
          </a:xfrm>
          <a:prstGeom prst="rect">
            <a:avLst/>
          </a:prstGeom>
        </p:spPr>
        <p:txBody>
          <a:bodyPr anchorCtr="0" anchor="ctr" bIns="34275" lIns="68575" spcFirstLastPara="1" rIns="68575" wrap="square" tIns="3427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072" name="Google Shape;1072;p15"/>
          <p:cNvSpPr txBox="1"/>
          <p:nvPr>
            <p:ph idx="1" type="subTitle"/>
          </p:nvPr>
        </p:nvSpPr>
        <p:spPr>
          <a:xfrm>
            <a:off x="729627" y="3172900"/>
            <a:ext cx="7688100" cy="541200"/>
          </a:xfrm>
          <a:prstGeom prst="rect">
            <a:avLst/>
          </a:prstGeom>
        </p:spPr>
        <p:txBody>
          <a:bodyPr anchorCtr="0" anchor="t" bIns="34275" lIns="68575" spcFirstLastPara="1" rIns="68575" wrap="square" tIns="34275">
            <a:noAutofit/>
          </a:bodyPr>
          <a:lstStyle>
            <a:lvl1pPr lvl="0" rtl="0">
              <a:lnSpc>
                <a:spcPct val="100000"/>
              </a:lnSpc>
              <a:spcBef>
                <a:spcPts val="800"/>
              </a:spcBef>
              <a:spcAft>
                <a:spcPts val="0"/>
              </a:spcAft>
              <a:buSzPts val="1600"/>
              <a:buNone/>
              <a:defRPr sz="1600"/>
            </a:lvl1pPr>
            <a:lvl2pPr lvl="1" rtl="0">
              <a:lnSpc>
                <a:spcPct val="100000"/>
              </a:lnSpc>
              <a:spcBef>
                <a:spcPts val="400"/>
              </a:spcBef>
              <a:spcAft>
                <a:spcPts val="0"/>
              </a:spcAft>
              <a:buSzPts val="1600"/>
              <a:buNone/>
              <a:defRPr sz="1600"/>
            </a:lvl2pPr>
            <a:lvl3pPr lvl="2" rtl="0">
              <a:lnSpc>
                <a:spcPct val="100000"/>
              </a:lnSpc>
              <a:spcBef>
                <a:spcPts val="400"/>
              </a:spcBef>
              <a:spcAft>
                <a:spcPts val="0"/>
              </a:spcAft>
              <a:buSzPts val="1600"/>
              <a:buNone/>
              <a:defRPr sz="1600"/>
            </a:lvl3pPr>
            <a:lvl4pPr lvl="3" rtl="0">
              <a:lnSpc>
                <a:spcPct val="100000"/>
              </a:lnSpc>
              <a:spcBef>
                <a:spcPts val="400"/>
              </a:spcBef>
              <a:spcAft>
                <a:spcPts val="0"/>
              </a:spcAft>
              <a:buSzPts val="1600"/>
              <a:buNone/>
              <a:defRPr sz="1600"/>
            </a:lvl4pPr>
            <a:lvl5pPr lvl="4" rtl="0">
              <a:lnSpc>
                <a:spcPct val="100000"/>
              </a:lnSpc>
              <a:spcBef>
                <a:spcPts val="400"/>
              </a:spcBef>
              <a:spcAft>
                <a:spcPts val="0"/>
              </a:spcAft>
              <a:buSzPts val="1600"/>
              <a:buNone/>
              <a:defRPr sz="1600"/>
            </a:lvl5pPr>
            <a:lvl6pPr lvl="5" rtl="0">
              <a:lnSpc>
                <a:spcPct val="100000"/>
              </a:lnSpc>
              <a:spcBef>
                <a:spcPts val="400"/>
              </a:spcBef>
              <a:spcAft>
                <a:spcPts val="0"/>
              </a:spcAft>
              <a:buSzPts val="1600"/>
              <a:buNone/>
              <a:defRPr sz="1600"/>
            </a:lvl6pPr>
            <a:lvl7pPr lvl="6" rtl="0">
              <a:lnSpc>
                <a:spcPct val="100000"/>
              </a:lnSpc>
              <a:spcBef>
                <a:spcPts val="400"/>
              </a:spcBef>
              <a:spcAft>
                <a:spcPts val="0"/>
              </a:spcAft>
              <a:buSzPts val="1600"/>
              <a:buNone/>
              <a:defRPr sz="1600"/>
            </a:lvl7pPr>
            <a:lvl8pPr lvl="7" rtl="0">
              <a:lnSpc>
                <a:spcPct val="100000"/>
              </a:lnSpc>
              <a:spcBef>
                <a:spcPts val="400"/>
              </a:spcBef>
              <a:spcAft>
                <a:spcPts val="0"/>
              </a:spcAft>
              <a:buSzPts val="1600"/>
              <a:buNone/>
              <a:defRPr sz="1600"/>
            </a:lvl8pPr>
            <a:lvl9pPr lvl="8" rtl="0">
              <a:lnSpc>
                <a:spcPct val="100000"/>
              </a:lnSpc>
              <a:spcBef>
                <a:spcPts val="400"/>
              </a:spcBef>
              <a:spcAft>
                <a:spcPts val="0"/>
              </a:spcAft>
              <a:buSzPts val="1600"/>
              <a:buNone/>
              <a:defRPr sz="1600"/>
            </a:lvl9pPr>
          </a:lstStyle>
          <a:p/>
        </p:txBody>
      </p:sp>
      <p:sp>
        <p:nvSpPr>
          <p:cNvPr id="1073" name="Google Shape;1073;p15"/>
          <p:cNvSpPr txBox="1"/>
          <p:nvPr>
            <p:ph idx="12" type="sldNum"/>
          </p:nvPr>
        </p:nvSpPr>
        <p:spPr>
          <a:xfrm>
            <a:off x="8536302" y="4749851"/>
            <a:ext cx="548700" cy="393600"/>
          </a:xfrm>
          <a:prstGeom prst="rect">
            <a:avLst/>
          </a:prstGeom>
        </p:spPr>
        <p:txBody>
          <a:bodyPr anchorCtr="0" anchor="ctr" bIns="34275" lIns="68575" spcFirstLastPara="1" rIns="68575" wrap="square" tIns="342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 1 column">
  <p:cSld name="1_Title + 1 column">
    <p:spTree>
      <p:nvGrpSpPr>
        <p:cNvPr id="135" name="Shape 135"/>
        <p:cNvGrpSpPr/>
        <p:nvPr/>
      </p:nvGrpSpPr>
      <p:grpSpPr>
        <a:xfrm>
          <a:off x="0" y="0"/>
          <a:ext cx="0" cy="0"/>
          <a:chOff x="0" y="0"/>
          <a:chExt cx="0" cy="0"/>
        </a:xfrm>
      </p:grpSpPr>
      <p:sp>
        <p:nvSpPr>
          <p:cNvPr id="136" name="Google Shape;136;p3"/>
          <p:cNvSpPr txBox="1"/>
          <p:nvPr>
            <p:ph idx="1" type="body"/>
          </p:nvPr>
        </p:nvSpPr>
        <p:spPr>
          <a:xfrm>
            <a:off x="600075" y="2269729"/>
            <a:ext cx="3528900" cy="16032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0"/>
              </a:spcBef>
              <a:spcAft>
                <a:spcPts val="0"/>
              </a:spcAft>
              <a:buClr>
                <a:srgbClr val="3F3F41"/>
              </a:buClr>
              <a:buSzPts val="1400"/>
              <a:buFont typeface="Arial"/>
              <a:buNone/>
              <a:defRPr b="0" i="0" sz="1400" u="none" cap="none" strike="noStrike">
                <a:solidFill>
                  <a:srgbClr val="3F3F41"/>
                </a:solidFill>
                <a:latin typeface="Roboto"/>
                <a:ea typeface="Roboto"/>
                <a:cs typeface="Roboto"/>
                <a:sym typeface="Roboto"/>
              </a:defRPr>
            </a:lvl1pPr>
            <a:lvl2pPr indent="-228600" lvl="1" marL="914400" marR="0" rtl="0" algn="l">
              <a:lnSpc>
                <a:spcPct val="90000"/>
              </a:lnSpc>
              <a:spcBef>
                <a:spcPts val="0"/>
              </a:spcBef>
              <a:spcAft>
                <a:spcPts val="0"/>
              </a:spcAft>
              <a:buClr>
                <a:schemeClr val="dk1"/>
              </a:buClr>
              <a:buSzPts val="1800"/>
              <a:buFont typeface="Arial"/>
              <a:buNone/>
              <a:defRPr b="0" i="0" sz="1800" u="none" cap="none" strike="noStrike">
                <a:solidFill>
                  <a:schemeClr val="dk1"/>
                </a:solidFill>
                <a:latin typeface="Roboto"/>
                <a:ea typeface="Roboto"/>
                <a:cs typeface="Roboto"/>
                <a:sym typeface="Roboto"/>
              </a:defRPr>
            </a:lvl2pPr>
            <a:lvl3pPr indent="-228600" lvl="2" marL="1371600" marR="0" rtl="0" algn="l">
              <a:lnSpc>
                <a:spcPct val="90000"/>
              </a:lnSpc>
              <a:spcBef>
                <a:spcPts val="0"/>
              </a:spcBef>
              <a:spcAft>
                <a:spcPts val="0"/>
              </a:spcAft>
              <a:buClr>
                <a:schemeClr val="dk1"/>
              </a:buClr>
              <a:buSzPts val="1500"/>
              <a:buFont typeface="Arial"/>
              <a:buNone/>
              <a:defRPr b="0" i="0" sz="1500" u="none" cap="none" strike="noStrike">
                <a:solidFill>
                  <a:schemeClr val="dk1"/>
                </a:solidFill>
                <a:latin typeface="Roboto"/>
                <a:ea typeface="Roboto"/>
                <a:cs typeface="Roboto"/>
                <a:sym typeface="Roboto"/>
              </a:defRPr>
            </a:lvl3pPr>
            <a:lvl4pPr indent="-228600" lvl="3" marL="1828800" marR="0" rtl="0" algn="l">
              <a:lnSpc>
                <a:spcPct val="90000"/>
              </a:lnSpc>
              <a:spcBef>
                <a:spcPts val="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4pPr>
            <a:lvl5pPr indent="-228600" lvl="4" marL="2286000" marR="0" rtl="0" algn="l">
              <a:lnSpc>
                <a:spcPct val="90000"/>
              </a:lnSpc>
              <a:spcBef>
                <a:spcPts val="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5pPr>
            <a:lvl6pPr indent="-317500" lvl="5" marL="27432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6pPr>
            <a:lvl7pPr indent="-317500" lvl="6" marL="32004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7pPr>
            <a:lvl8pPr indent="-317500" lvl="7" marL="36576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8pPr>
            <a:lvl9pPr indent="-317500" lvl="8" marL="41148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9pPr>
          </a:lstStyle>
          <a:p/>
        </p:txBody>
      </p:sp>
      <p:sp>
        <p:nvSpPr>
          <p:cNvPr id="137" name="Google Shape;137;p3"/>
          <p:cNvSpPr txBox="1"/>
          <p:nvPr>
            <p:ph type="title"/>
          </p:nvPr>
        </p:nvSpPr>
        <p:spPr>
          <a:xfrm>
            <a:off x="600075" y="1321539"/>
            <a:ext cx="3522900" cy="623400"/>
          </a:xfrm>
          <a:prstGeom prst="rect">
            <a:avLst/>
          </a:prstGeom>
          <a:noFill/>
          <a:ln>
            <a:noFill/>
          </a:ln>
        </p:spPr>
        <p:txBody>
          <a:bodyPr anchorCtr="0" anchor="b" bIns="68575" lIns="68575" spcFirstLastPara="1" rIns="68575" wrap="square" tIns="68575">
            <a:noAutofit/>
          </a:bodyPr>
          <a:lstStyle>
            <a:lvl1pPr lvl="0" marR="0" rtl="0" algn="l">
              <a:lnSpc>
                <a:spcPct val="90000"/>
              </a:lnSpc>
              <a:spcBef>
                <a:spcPts val="0"/>
              </a:spcBef>
              <a:spcAft>
                <a:spcPts val="0"/>
              </a:spcAft>
              <a:buClr>
                <a:srgbClr val="3F3F41"/>
              </a:buClr>
              <a:buSzPts val="2400"/>
              <a:buFont typeface="Raleway"/>
              <a:buNone/>
              <a:defRPr b="0" i="0" sz="2400" u="none" cap="none" strike="noStrike">
                <a:solidFill>
                  <a:srgbClr val="3F3F41"/>
                </a:solidFill>
                <a:latin typeface="Raleway"/>
                <a:ea typeface="Raleway"/>
                <a:cs typeface="Raleway"/>
                <a:sym typeface="Raleway"/>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138" name="Google Shape;138;p3"/>
          <p:cNvSpPr/>
          <p:nvPr/>
        </p:nvSpPr>
        <p:spPr>
          <a:xfrm flipH="1" rot="-1747729">
            <a:off x="5272688" y="18503"/>
            <a:ext cx="2061609" cy="5038443"/>
          </a:xfrm>
          <a:custGeom>
            <a:rect b="b" l="l" r="r" t="t"/>
            <a:pathLst>
              <a:path extrusionOk="0" h="6719418" w="2749423">
                <a:moveTo>
                  <a:pt x="0" y="257442"/>
                </a:moveTo>
                <a:lnTo>
                  <a:pt x="462267" y="0"/>
                </a:lnTo>
                <a:lnTo>
                  <a:pt x="2749423" y="0"/>
                </a:lnTo>
                <a:lnTo>
                  <a:pt x="2749423" y="6576045"/>
                </a:lnTo>
                <a:lnTo>
                  <a:pt x="2491981" y="6719418"/>
                </a:lnTo>
                <a:lnTo>
                  <a:pt x="2491981" y="257442"/>
                </a:lnTo>
                <a:close/>
              </a:path>
            </a:pathLst>
          </a:custGeom>
          <a:gradFill>
            <a:gsLst>
              <a:gs pos="0">
                <a:srgbClr val="E03B9A"/>
              </a:gs>
              <a:gs pos="40000">
                <a:srgbClr val="FD2BA4"/>
              </a:gs>
              <a:gs pos="100000">
                <a:srgbClr val="FD2BA4"/>
              </a:gs>
            </a:gsLst>
            <a:path path="circle">
              <a:fillToRect l="100%" t="100%"/>
            </a:path>
            <a:tileRect b="-100%" r="-100%"/>
          </a:gradFill>
          <a:ln>
            <a:noFill/>
          </a:ln>
          <a:effectLst>
            <a:outerShdw blurRad="50800" rotWithShape="0" algn="tl" dir="2700000" dist="38100">
              <a:srgbClr val="7F7F7F">
                <a:alpha val="46666"/>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39" name="Google Shape;139;p3"/>
          <p:cNvSpPr/>
          <p:nvPr>
            <p:ph idx="2" type="pic"/>
          </p:nvPr>
        </p:nvSpPr>
        <p:spPr>
          <a:xfrm flipH="1">
            <a:off x="4650113" y="0"/>
            <a:ext cx="4479600" cy="51435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100"/>
              <a:buFont typeface="Arial"/>
              <a:buNone/>
              <a:defRPr b="0" i="0" sz="2100" u="none" cap="none" strike="noStrike">
                <a:solidFill>
                  <a:schemeClr val="dk1"/>
                </a:solidFill>
                <a:latin typeface="Roboto"/>
                <a:ea typeface="Roboto"/>
                <a:cs typeface="Roboto"/>
                <a:sym typeface="Roboto"/>
              </a:defRPr>
            </a:lvl1pPr>
            <a:lvl2pPr lvl="1"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Roboto"/>
                <a:ea typeface="Roboto"/>
                <a:cs typeface="Roboto"/>
                <a:sym typeface="Roboto"/>
              </a:defRPr>
            </a:lvl2pPr>
            <a:lvl3pPr lvl="2"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Roboto"/>
                <a:ea typeface="Roboto"/>
                <a:cs typeface="Roboto"/>
                <a:sym typeface="Roboto"/>
              </a:defRPr>
            </a:lvl3pPr>
            <a:lvl4pPr lvl="3" marR="0" rtl="0" algn="l">
              <a:lnSpc>
                <a:spcPct val="90000"/>
              </a:lnSpc>
              <a:spcBef>
                <a:spcPts val="40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4pPr>
            <a:lvl5pPr lvl="4" marR="0" rtl="0" algn="l">
              <a:lnSpc>
                <a:spcPct val="90000"/>
              </a:lnSpc>
              <a:spcBef>
                <a:spcPts val="40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9pPr>
          </a:lstStyle>
          <a:p/>
        </p:txBody>
      </p:sp>
      <p:sp>
        <p:nvSpPr>
          <p:cNvPr id="140" name="Google Shape;140;p3"/>
          <p:cNvSpPr/>
          <p:nvPr/>
        </p:nvSpPr>
        <p:spPr>
          <a:xfrm rot="2716216">
            <a:off x="234941" y="-559391"/>
            <a:ext cx="1104573" cy="1117842"/>
          </a:xfrm>
          <a:custGeom>
            <a:rect b="b" l="l" r="r" t="t"/>
            <a:pathLst>
              <a:path extrusionOk="0" h="1491368" w="1473665">
                <a:moveTo>
                  <a:pt x="0" y="1491368"/>
                </a:moveTo>
                <a:lnTo>
                  <a:pt x="176366" y="1312883"/>
                </a:lnTo>
                <a:lnTo>
                  <a:pt x="1295180" y="1312883"/>
                </a:lnTo>
                <a:lnTo>
                  <a:pt x="1295180" y="180629"/>
                </a:lnTo>
                <a:lnTo>
                  <a:pt x="1473665" y="0"/>
                </a:lnTo>
                <a:lnTo>
                  <a:pt x="1473665" y="1491368"/>
                </a:lnTo>
                <a:close/>
              </a:path>
            </a:pathLst>
          </a:cu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41" name="Google Shape;141;p3"/>
          <p:cNvSpPr/>
          <p:nvPr/>
        </p:nvSpPr>
        <p:spPr>
          <a:xfrm>
            <a:off x="1022832" y="157007"/>
            <a:ext cx="294300" cy="289200"/>
          </a:xfrm>
          <a:prstGeom prst="rect">
            <a:avLst/>
          </a:prstGeom>
          <a:solidFill>
            <a:srgbClr val="131F2B"/>
          </a:solidFill>
          <a:ln>
            <a:noFill/>
          </a:ln>
          <a:effectLst>
            <a:outerShdw blurRad="50800" rotWithShape="0" algn="bl" dir="2400000" dist="241300">
              <a:srgbClr val="000000">
                <a:alpha val="3098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nvGrpSpPr>
          <p:cNvPr id="142" name="Google Shape;142;p3"/>
          <p:cNvGrpSpPr/>
          <p:nvPr/>
        </p:nvGrpSpPr>
        <p:grpSpPr>
          <a:xfrm rot="875395">
            <a:off x="4462181" y="2134443"/>
            <a:ext cx="1541421" cy="1547800"/>
            <a:chOff x="389693" y="2983904"/>
            <a:chExt cx="4040400" cy="4057120"/>
          </a:xfrm>
        </p:grpSpPr>
        <p:sp>
          <p:nvSpPr>
            <p:cNvPr id="143" name="Google Shape;143;p3"/>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44" name="Google Shape;144;p3"/>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45" name="Google Shape;145;p3"/>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46" name="Google Shape;146;p3"/>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47" name="Google Shape;147;p3"/>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48" name="Google Shape;148;p3"/>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49" name="Google Shape;149;p3"/>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50" name="Google Shape;150;p3"/>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51" name="Google Shape;151;p3"/>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152" name="Google Shape;152;p3"/>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grpSp>
        <p:nvGrpSpPr>
          <p:cNvPr id="153" name="Google Shape;153;p3"/>
          <p:cNvGrpSpPr/>
          <p:nvPr/>
        </p:nvGrpSpPr>
        <p:grpSpPr>
          <a:xfrm flipH="1" rot="5400000">
            <a:off x="-58703" y="3733741"/>
            <a:ext cx="1454373" cy="1219021"/>
            <a:chOff x="818477" y="454876"/>
            <a:chExt cx="2428407" cy="2035433"/>
          </a:xfrm>
        </p:grpSpPr>
        <p:grpSp>
          <p:nvGrpSpPr>
            <p:cNvPr id="154" name="Google Shape;154;p3"/>
            <p:cNvGrpSpPr/>
            <p:nvPr/>
          </p:nvGrpSpPr>
          <p:grpSpPr>
            <a:xfrm>
              <a:off x="818477" y="454876"/>
              <a:ext cx="132000" cy="2035433"/>
              <a:chOff x="818477" y="428429"/>
              <a:chExt cx="132000" cy="2035433"/>
            </a:xfrm>
          </p:grpSpPr>
          <p:sp>
            <p:nvSpPr>
              <p:cNvPr id="155" name="Google Shape;155;p3"/>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56" name="Google Shape;156;p3"/>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57" name="Google Shape;157;p3"/>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58" name="Google Shape;158;p3"/>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59" name="Google Shape;159;p3"/>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60" name="Google Shape;160;p3"/>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61" name="Google Shape;161;p3"/>
              <p:cNvSpPr/>
              <p:nvPr/>
            </p:nvSpPr>
            <p:spPr>
              <a:xfrm>
                <a:off x="818477" y="1856003"/>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62" name="Google Shape;162;p3"/>
              <p:cNvSpPr/>
              <p:nvPr/>
            </p:nvSpPr>
            <p:spPr>
              <a:xfrm>
                <a:off x="818477" y="2093932"/>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63" name="Google Shape;163;p3"/>
              <p:cNvSpPr/>
              <p:nvPr/>
            </p:nvSpPr>
            <p:spPr>
              <a:xfrm>
                <a:off x="818477" y="2331862"/>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64" name="Google Shape;164;p3"/>
            <p:cNvGrpSpPr/>
            <p:nvPr/>
          </p:nvGrpSpPr>
          <p:grpSpPr>
            <a:xfrm>
              <a:off x="1105527" y="692806"/>
              <a:ext cx="132000" cy="1797503"/>
              <a:chOff x="818477" y="190500"/>
              <a:chExt cx="132000" cy="1797503"/>
            </a:xfrm>
          </p:grpSpPr>
          <p:sp>
            <p:nvSpPr>
              <p:cNvPr id="165" name="Google Shape;165;p3"/>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66" name="Google Shape;166;p3"/>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67" name="Google Shape;167;p3"/>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68" name="Google Shape;168;p3"/>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69" name="Google Shape;169;p3"/>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70" name="Google Shape;170;p3"/>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71" name="Google Shape;171;p3"/>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72" name="Google Shape;172;p3"/>
              <p:cNvSpPr/>
              <p:nvPr/>
            </p:nvSpPr>
            <p:spPr>
              <a:xfrm>
                <a:off x="818477" y="1856003"/>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73" name="Google Shape;173;p3"/>
            <p:cNvGrpSpPr/>
            <p:nvPr/>
          </p:nvGrpSpPr>
          <p:grpSpPr>
            <a:xfrm>
              <a:off x="1392577" y="930735"/>
              <a:ext cx="132000" cy="1559574"/>
              <a:chOff x="818477" y="190500"/>
              <a:chExt cx="132000" cy="1559574"/>
            </a:xfrm>
          </p:grpSpPr>
          <p:sp>
            <p:nvSpPr>
              <p:cNvPr id="174" name="Google Shape;174;p3"/>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75" name="Google Shape;175;p3"/>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76" name="Google Shape;176;p3"/>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77" name="Google Shape;177;p3"/>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78" name="Google Shape;178;p3"/>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79" name="Google Shape;179;p3"/>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80" name="Google Shape;180;p3"/>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81" name="Google Shape;181;p3"/>
            <p:cNvGrpSpPr/>
            <p:nvPr/>
          </p:nvGrpSpPr>
          <p:grpSpPr>
            <a:xfrm>
              <a:off x="1679627" y="1168664"/>
              <a:ext cx="132000" cy="1321645"/>
              <a:chOff x="818477" y="190500"/>
              <a:chExt cx="132000" cy="1321645"/>
            </a:xfrm>
          </p:grpSpPr>
          <p:sp>
            <p:nvSpPr>
              <p:cNvPr id="182" name="Google Shape;182;p3"/>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83" name="Google Shape;183;p3"/>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84" name="Google Shape;184;p3"/>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85" name="Google Shape;185;p3"/>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86" name="Google Shape;186;p3"/>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87" name="Google Shape;187;p3"/>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88" name="Google Shape;188;p3"/>
            <p:cNvGrpSpPr/>
            <p:nvPr/>
          </p:nvGrpSpPr>
          <p:grpSpPr>
            <a:xfrm>
              <a:off x="1966677" y="1406593"/>
              <a:ext cx="132000" cy="1083716"/>
              <a:chOff x="818477" y="190500"/>
              <a:chExt cx="132000" cy="1083716"/>
            </a:xfrm>
          </p:grpSpPr>
          <p:sp>
            <p:nvSpPr>
              <p:cNvPr id="189" name="Google Shape;189;p3"/>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90" name="Google Shape;190;p3"/>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91" name="Google Shape;191;p3"/>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92" name="Google Shape;192;p3"/>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93" name="Google Shape;193;p3"/>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94" name="Google Shape;194;p3"/>
            <p:cNvGrpSpPr/>
            <p:nvPr/>
          </p:nvGrpSpPr>
          <p:grpSpPr>
            <a:xfrm>
              <a:off x="2253727" y="1644522"/>
              <a:ext cx="132000" cy="845787"/>
              <a:chOff x="818477" y="190500"/>
              <a:chExt cx="132000" cy="845787"/>
            </a:xfrm>
          </p:grpSpPr>
          <p:sp>
            <p:nvSpPr>
              <p:cNvPr id="195" name="Google Shape;195;p3"/>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96" name="Google Shape;196;p3"/>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97" name="Google Shape;197;p3"/>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98" name="Google Shape;198;p3"/>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199" name="Google Shape;199;p3"/>
            <p:cNvGrpSpPr/>
            <p:nvPr/>
          </p:nvGrpSpPr>
          <p:grpSpPr>
            <a:xfrm>
              <a:off x="2540777" y="1882451"/>
              <a:ext cx="132000" cy="607858"/>
              <a:chOff x="818477" y="190500"/>
              <a:chExt cx="132000" cy="607858"/>
            </a:xfrm>
          </p:grpSpPr>
          <p:sp>
            <p:nvSpPr>
              <p:cNvPr id="200" name="Google Shape;200;p3"/>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01" name="Google Shape;201;p3"/>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02" name="Google Shape;202;p3"/>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203" name="Google Shape;203;p3"/>
            <p:cNvGrpSpPr/>
            <p:nvPr/>
          </p:nvGrpSpPr>
          <p:grpSpPr>
            <a:xfrm>
              <a:off x="2827830" y="2120380"/>
              <a:ext cx="132000" cy="369929"/>
              <a:chOff x="818477" y="190500"/>
              <a:chExt cx="132000" cy="369929"/>
            </a:xfrm>
          </p:grpSpPr>
          <p:sp>
            <p:nvSpPr>
              <p:cNvPr id="204" name="Google Shape;204;p3"/>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05" name="Google Shape;205;p3"/>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206" name="Google Shape;206;p3"/>
            <p:cNvSpPr/>
            <p:nvPr/>
          </p:nvSpPr>
          <p:spPr>
            <a:xfrm>
              <a:off x="3114884" y="235830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207" name="Google Shape;207;p3"/>
          <p:cNvSpPr/>
          <p:nvPr/>
        </p:nvSpPr>
        <p:spPr>
          <a:xfrm rot="9056724">
            <a:off x="3940503" y="4072012"/>
            <a:ext cx="767661" cy="661776"/>
          </a:xfrm>
          <a:custGeom>
            <a:rect b="b" l="l" r="r" t="t"/>
            <a:pathLst>
              <a:path extrusionOk="0" h="4285161" w="4970787">
                <a:moveTo>
                  <a:pt x="2445756" y="891739"/>
                </a:moveTo>
                <a:lnTo>
                  <a:pt x="691708" y="3915959"/>
                </a:lnTo>
                <a:lnTo>
                  <a:pt x="4199803" y="3915959"/>
                </a:lnTo>
                <a:close/>
                <a:moveTo>
                  <a:pt x="2485394" y="0"/>
                </a:moveTo>
                <a:lnTo>
                  <a:pt x="4970787" y="4285161"/>
                </a:lnTo>
                <a:lnTo>
                  <a:pt x="0" y="4285161"/>
                </a:lnTo>
                <a:close/>
              </a:path>
            </a:pathLst>
          </a:custGeom>
          <a:gradFill>
            <a:gsLst>
              <a:gs pos="0">
                <a:srgbClr val="25327E"/>
              </a:gs>
              <a:gs pos="84000">
                <a:srgbClr val="5ABCF2"/>
              </a:gs>
              <a:gs pos="100000">
                <a:srgbClr val="2D4890"/>
              </a:gs>
            </a:gsLst>
            <a:path path="circle">
              <a:fillToRect l="100%" t="100%"/>
            </a:path>
            <a:tileRect b="-100%" r="-100%"/>
          </a:gradFill>
          <a:ln>
            <a:noFill/>
          </a:ln>
          <a:effectLst>
            <a:outerShdw blurRad="50800" rotWithShape="0" algn="l" dir="7200000" dist="2667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08" name="Google Shape;208;p3"/>
          <p:cNvSpPr/>
          <p:nvPr/>
        </p:nvSpPr>
        <p:spPr>
          <a:xfrm rot="-9508944">
            <a:off x="5173256" y="4937473"/>
            <a:ext cx="1120270" cy="439208"/>
          </a:xfrm>
          <a:custGeom>
            <a:rect b="b" l="l" r="r" t="t"/>
            <a:pathLst>
              <a:path extrusionOk="0" h="585803" w="1494183">
                <a:moveTo>
                  <a:pt x="1494183" y="585803"/>
                </a:moveTo>
                <a:lnTo>
                  <a:pt x="0" y="585803"/>
                </a:lnTo>
                <a:lnTo>
                  <a:pt x="621146" y="342279"/>
                </a:lnTo>
                <a:lnTo>
                  <a:pt x="1250659" y="342279"/>
                </a:lnTo>
                <a:lnTo>
                  <a:pt x="1250659" y="95475"/>
                </a:lnTo>
                <a:lnTo>
                  <a:pt x="1494183" y="0"/>
                </a:lnTo>
                <a:close/>
              </a:path>
            </a:pathLst>
          </a:cu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nvGrpSpPr>
          <p:cNvPr id="209" name="Google Shape;209;p3"/>
          <p:cNvGrpSpPr/>
          <p:nvPr/>
        </p:nvGrpSpPr>
        <p:grpSpPr>
          <a:xfrm>
            <a:off x="3083484" y="95161"/>
            <a:ext cx="694321" cy="350999"/>
            <a:chOff x="3263804" y="664184"/>
            <a:chExt cx="925761" cy="467999"/>
          </a:xfrm>
        </p:grpSpPr>
        <p:grpSp>
          <p:nvGrpSpPr>
            <p:cNvPr id="210" name="Google Shape;210;p3"/>
            <p:cNvGrpSpPr/>
            <p:nvPr/>
          </p:nvGrpSpPr>
          <p:grpSpPr>
            <a:xfrm>
              <a:off x="3263804" y="668921"/>
              <a:ext cx="431572" cy="463262"/>
              <a:chOff x="11159161" y="232220"/>
              <a:chExt cx="925921" cy="993911"/>
            </a:xfrm>
          </p:grpSpPr>
          <p:grpSp>
            <p:nvGrpSpPr>
              <p:cNvPr id="211" name="Google Shape;211;p3"/>
              <p:cNvGrpSpPr/>
              <p:nvPr/>
            </p:nvGrpSpPr>
            <p:grpSpPr>
              <a:xfrm>
                <a:off x="11159162" y="232220"/>
                <a:ext cx="925920" cy="237575"/>
                <a:chOff x="5143501" y="943613"/>
                <a:chExt cx="372979" cy="95700"/>
              </a:xfrm>
            </p:grpSpPr>
            <p:sp>
              <p:nvSpPr>
                <p:cNvPr id="212" name="Google Shape;212;p3"/>
                <p:cNvSpPr/>
                <p:nvPr/>
              </p:nvSpPr>
              <p:spPr>
                <a:xfrm>
                  <a:off x="514350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13" name="Google Shape;213;p3"/>
                <p:cNvSpPr/>
                <p:nvPr/>
              </p:nvSpPr>
              <p:spPr>
                <a:xfrm>
                  <a:off x="528214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14" name="Google Shape;214;p3"/>
                <p:cNvSpPr/>
                <p:nvPr/>
              </p:nvSpPr>
              <p:spPr>
                <a:xfrm>
                  <a:off x="5420780"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215" name="Google Shape;215;p3"/>
              <p:cNvGrpSpPr/>
              <p:nvPr/>
            </p:nvGrpSpPr>
            <p:grpSpPr>
              <a:xfrm>
                <a:off x="11159161" y="610386"/>
                <a:ext cx="925920" cy="237575"/>
                <a:chOff x="5143501" y="1082356"/>
                <a:chExt cx="372979" cy="95700"/>
              </a:xfrm>
            </p:grpSpPr>
            <p:sp>
              <p:nvSpPr>
                <p:cNvPr id="216" name="Google Shape;216;p3"/>
                <p:cNvSpPr/>
                <p:nvPr/>
              </p:nvSpPr>
              <p:spPr>
                <a:xfrm>
                  <a:off x="514350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17" name="Google Shape;217;p3"/>
                <p:cNvSpPr/>
                <p:nvPr/>
              </p:nvSpPr>
              <p:spPr>
                <a:xfrm>
                  <a:off x="528214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18" name="Google Shape;218;p3"/>
                <p:cNvSpPr/>
                <p:nvPr/>
              </p:nvSpPr>
              <p:spPr>
                <a:xfrm>
                  <a:off x="5420780"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219" name="Google Shape;219;p3"/>
              <p:cNvGrpSpPr/>
              <p:nvPr/>
            </p:nvGrpSpPr>
            <p:grpSpPr>
              <a:xfrm>
                <a:off x="11159162" y="988555"/>
                <a:ext cx="925920" cy="237575"/>
                <a:chOff x="5143501" y="1218867"/>
                <a:chExt cx="372979" cy="95700"/>
              </a:xfrm>
            </p:grpSpPr>
            <p:sp>
              <p:nvSpPr>
                <p:cNvPr id="220" name="Google Shape;220;p3"/>
                <p:cNvSpPr/>
                <p:nvPr/>
              </p:nvSpPr>
              <p:spPr>
                <a:xfrm>
                  <a:off x="514350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21" name="Google Shape;221;p3"/>
                <p:cNvSpPr/>
                <p:nvPr/>
              </p:nvSpPr>
              <p:spPr>
                <a:xfrm>
                  <a:off x="528214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22" name="Google Shape;222;p3"/>
                <p:cNvSpPr/>
                <p:nvPr/>
              </p:nvSpPr>
              <p:spPr>
                <a:xfrm>
                  <a:off x="5420780"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grpSp>
          <p:nvGrpSpPr>
            <p:cNvPr id="223" name="Google Shape;223;p3"/>
            <p:cNvGrpSpPr/>
            <p:nvPr/>
          </p:nvGrpSpPr>
          <p:grpSpPr>
            <a:xfrm>
              <a:off x="3757993" y="664184"/>
              <a:ext cx="431572" cy="463262"/>
              <a:chOff x="11159161" y="232220"/>
              <a:chExt cx="925921" cy="993911"/>
            </a:xfrm>
          </p:grpSpPr>
          <p:grpSp>
            <p:nvGrpSpPr>
              <p:cNvPr id="224" name="Google Shape;224;p3"/>
              <p:cNvGrpSpPr/>
              <p:nvPr/>
            </p:nvGrpSpPr>
            <p:grpSpPr>
              <a:xfrm>
                <a:off x="11159162" y="232220"/>
                <a:ext cx="925920" cy="237575"/>
                <a:chOff x="5143501" y="943613"/>
                <a:chExt cx="372979" cy="95700"/>
              </a:xfrm>
            </p:grpSpPr>
            <p:sp>
              <p:nvSpPr>
                <p:cNvPr id="225" name="Google Shape;225;p3"/>
                <p:cNvSpPr/>
                <p:nvPr/>
              </p:nvSpPr>
              <p:spPr>
                <a:xfrm>
                  <a:off x="514350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26" name="Google Shape;226;p3"/>
                <p:cNvSpPr/>
                <p:nvPr/>
              </p:nvSpPr>
              <p:spPr>
                <a:xfrm>
                  <a:off x="528214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27" name="Google Shape;227;p3"/>
                <p:cNvSpPr/>
                <p:nvPr/>
              </p:nvSpPr>
              <p:spPr>
                <a:xfrm>
                  <a:off x="5420780"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228" name="Google Shape;228;p3"/>
              <p:cNvGrpSpPr/>
              <p:nvPr/>
            </p:nvGrpSpPr>
            <p:grpSpPr>
              <a:xfrm>
                <a:off x="11159161" y="610386"/>
                <a:ext cx="925920" cy="237575"/>
                <a:chOff x="5143501" y="1082356"/>
                <a:chExt cx="372979" cy="95700"/>
              </a:xfrm>
            </p:grpSpPr>
            <p:sp>
              <p:nvSpPr>
                <p:cNvPr id="229" name="Google Shape;229;p3"/>
                <p:cNvSpPr/>
                <p:nvPr/>
              </p:nvSpPr>
              <p:spPr>
                <a:xfrm>
                  <a:off x="514350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30" name="Google Shape;230;p3"/>
                <p:cNvSpPr/>
                <p:nvPr/>
              </p:nvSpPr>
              <p:spPr>
                <a:xfrm>
                  <a:off x="528214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31" name="Google Shape;231;p3"/>
                <p:cNvSpPr/>
                <p:nvPr/>
              </p:nvSpPr>
              <p:spPr>
                <a:xfrm>
                  <a:off x="5420780"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232" name="Google Shape;232;p3"/>
              <p:cNvGrpSpPr/>
              <p:nvPr/>
            </p:nvGrpSpPr>
            <p:grpSpPr>
              <a:xfrm>
                <a:off x="11159162" y="988555"/>
                <a:ext cx="925920" cy="237575"/>
                <a:chOff x="5143501" y="1218867"/>
                <a:chExt cx="372979" cy="95700"/>
              </a:xfrm>
            </p:grpSpPr>
            <p:sp>
              <p:nvSpPr>
                <p:cNvPr id="233" name="Google Shape;233;p3"/>
                <p:cNvSpPr/>
                <p:nvPr/>
              </p:nvSpPr>
              <p:spPr>
                <a:xfrm>
                  <a:off x="514350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34" name="Google Shape;234;p3"/>
                <p:cNvSpPr/>
                <p:nvPr/>
              </p:nvSpPr>
              <p:spPr>
                <a:xfrm>
                  <a:off x="528214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35" name="Google Shape;235;p3"/>
                <p:cNvSpPr/>
                <p:nvPr/>
              </p:nvSpPr>
              <p:spPr>
                <a:xfrm>
                  <a:off x="5420780"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grpSp>
      <p:sp>
        <p:nvSpPr>
          <p:cNvPr id="236" name="Google Shape;236;p3"/>
          <p:cNvSpPr/>
          <p:nvPr/>
        </p:nvSpPr>
        <p:spPr>
          <a:xfrm>
            <a:off x="4412665" y="2837791"/>
            <a:ext cx="386100" cy="386100"/>
          </a:xfrm>
          <a:prstGeom prst="ellipse">
            <a:avLst/>
          </a:pr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Subtitle">
    <p:spTree>
      <p:nvGrpSpPr>
        <p:cNvPr id="237" name="Shape 237"/>
        <p:cNvGrpSpPr/>
        <p:nvPr/>
      </p:nvGrpSpPr>
      <p:grpSpPr>
        <a:xfrm>
          <a:off x="0" y="0"/>
          <a:ext cx="0" cy="0"/>
          <a:chOff x="0" y="0"/>
          <a:chExt cx="0" cy="0"/>
        </a:xfrm>
      </p:grpSpPr>
      <p:sp>
        <p:nvSpPr>
          <p:cNvPr id="238" name="Google Shape;238;p4"/>
          <p:cNvSpPr txBox="1"/>
          <p:nvPr>
            <p:ph type="ctrTitle"/>
          </p:nvPr>
        </p:nvSpPr>
        <p:spPr>
          <a:xfrm>
            <a:off x="617753" y="1751236"/>
            <a:ext cx="2949300" cy="1093500"/>
          </a:xfrm>
          <a:prstGeom prst="rect">
            <a:avLst/>
          </a:prstGeom>
          <a:noFill/>
          <a:ln>
            <a:noFill/>
          </a:ln>
        </p:spPr>
        <p:txBody>
          <a:bodyPr anchorCtr="0" anchor="b" bIns="68575" lIns="68575" spcFirstLastPara="1" rIns="68575" wrap="square" tIns="68575">
            <a:noAutofit/>
          </a:bodyPr>
          <a:lstStyle>
            <a:lvl1pPr lvl="0" marR="0" rtl="0" algn="ctr">
              <a:lnSpc>
                <a:spcPct val="90000"/>
              </a:lnSpc>
              <a:spcBef>
                <a:spcPts val="0"/>
              </a:spcBef>
              <a:spcAft>
                <a:spcPts val="0"/>
              </a:spcAft>
              <a:buClr>
                <a:srgbClr val="3F3F3F"/>
              </a:buClr>
              <a:buSzPts val="3300"/>
              <a:buFont typeface="Raleway"/>
              <a:buNone/>
              <a:defRPr b="0" i="0" sz="3300" u="none" cap="none" strike="noStrike">
                <a:solidFill>
                  <a:srgbClr val="3F3F3F"/>
                </a:solidFill>
                <a:latin typeface="Raleway"/>
                <a:ea typeface="Raleway"/>
                <a:cs typeface="Raleway"/>
                <a:sym typeface="Raleway"/>
              </a:defRPr>
            </a:lvl1pPr>
            <a:lvl2pPr lvl="1" rtl="0" algn="ctr">
              <a:spcBef>
                <a:spcPts val="0"/>
              </a:spcBef>
              <a:spcAft>
                <a:spcPts val="0"/>
              </a:spcAft>
              <a:buSzPts val="1100"/>
              <a:buNone/>
              <a:defRPr sz="1400"/>
            </a:lvl2pPr>
            <a:lvl3pPr lvl="2" rtl="0" algn="ctr">
              <a:spcBef>
                <a:spcPts val="0"/>
              </a:spcBef>
              <a:spcAft>
                <a:spcPts val="0"/>
              </a:spcAft>
              <a:buSzPts val="1100"/>
              <a:buNone/>
              <a:defRPr sz="1400"/>
            </a:lvl3pPr>
            <a:lvl4pPr lvl="3" rtl="0" algn="ctr">
              <a:spcBef>
                <a:spcPts val="0"/>
              </a:spcBef>
              <a:spcAft>
                <a:spcPts val="0"/>
              </a:spcAft>
              <a:buSzPts val="1100"/>
              <a:buNone/>
              <a:defRPr sz="1400"/>
            </a:lvl4pPr>
            <a:lvl5pPr lvl="4" rtl="0" algn="ctr">
              <a:spcBef>
                <a:spcPts val="0"/>
              </a:spcBef>
              <a:spcAft>
                <a:spcPts val="0"/>
              </a:spcAft>
              <a:buSzPts val="1100"/>
              <a:buNone/>
              <a:defRPr sz="1400"/>
            </a:lvl5pPr>
            <a:lvl6pPr lvl="5" rtl="0" algn="ctr">
              <a:spcBef>
                <a:spcPts val="0"/>
              </a:spcBef>
              <a:spcAft>
                <a:spcPts val="0"/>
              </a:spcAft>
              <a:buSzPts val="1100"/>
              <a:buNone/>
              <a:defRPr sz="1400"/>
            </a:lvl6pPr>
            <a:lvl7pPr lvl="6" rtl="0" algn="ctr">
              <a:spcBef>
                <a:spcPts val="0"/>
              </a:spcBef>
              <a:spcAft>
                <a:spcPts val="0"/>
              </a:spcAft>
              <a:buSzPts val="1100"/>
              <a:buNone/>
              <a:defRPr sz="1400"/>
            </a:lvl7pPr>
            <a:lvl8pPr lvl="7" rtl="0" algn="ctr">
              <a:spcBef>
                <a:spcPts val="0"/>
              </a:spcBef>
              <a:spcAft>
                <a:spcPts val="0"/>
              </a:spcAft>
              <a:buSzPts val="1100"/>
              <a:buNone/>
              <a:defRPr sz="1400"/>
            </a:lvl8pPr>
            <a:lvl9pPr lvl="8" rtl="0" algn="ctr">
              <a:spcBef>
                <a:spcPts val="0"/>
              </a:spcBef>
              <a:spcAft>
                <a:spcPts val="0"/>
              </a:spcAft>
              <a:buSzPts val="1100"/>
              <a:buNone/>
              <a:defRPr sz="1400"/>
            </a:lvl9pPr>
          </a:lstStyle>
          <a:p/>
        </p:txBody>
      </p:sp>
      <p:sp>
        <p:nvSpPr>
          <p:cNvPr id="239" name="Google Shape;239;p4"/>
          <p:cNvSpPr txBox="1"/>
          <p:nvPr>
            <p:ph idx="1" type="subTitle"/>
          </p:nvPr>
        </p:nvSpPr>
        <p:spPr>
          <a:xfrm>
            <a:off x="617753" y="2967575"/>
            <a:ext cx="2949300" cy="398700"/>
          </a:xfrm>
          <a:prstGeom prst="rect">
            <a:avLst/>
          </a:prstGeom>
          <a:noFill/>
          <a:ln>
            <a:noFill/>
          </a:ln>
        </p:spPr>
        <p:txBody>
          <a:bodyPr anchorCtr="0" anchor="t" bIns="68575" lIns="68575" spcFirstLastPara="1" rIns="68575" wrap="square" tIns="68575">
            <a:noAutofit/>
          </a:bodyPr>
          <a:lstStyle>
            <a:lvl1pPr lvl="0" marR="0" rtl="0" algn="ctr">
              <a:lnSpc>
                <a:spcPct val="90000"/>
              </a:lnSpc>
              <a:spcBef>
                <a:spcPts val="0"/>
              </a:spcBef>
              <a:spcAft>
                <a:spcPts val="0"/>
              </a:spcAft>
              <a:buClr>
                <a:srgbClr val="33CCFF"/>
              </a:buClr>
              <a:buSzPts val="1800"/>
              <a:buFont typeface="Arial"/>
              <a:buNone/>
              <a:defRPr b="0" i="0" sz="1800" u="none" cap="none" strike="noStrike">
                <a:solidFill>
                  <a:srgbClr val="3F3F3F"/>
                </a:solidFill>
                <a:latin typeface="Roboto"/>
                <a:ea typeface="Roboto"/>
                <a:cs typeface="Roboto"/>
                <a:sym typeface="Roboto"/>
              </a:defRPr>
            </a:lvl1pPr>
            <a:lvl2pPr lvl="1" marR="0" rtl="0" algn="ctr">
              <a:lnSpc>
                <a:spcPct val="90000"/>
              </a:lnSpc>
              <a:spcBef>
                <a:spcPts val="0"/>
              </a:spcBef>
              <a:spcAft>
                <a:spcPts val="0"/>
              </a:spcAft>
              <a:buClr>
                <a:srgbClr val="33CCFF"/>
              </a:buClr>
              <a:buSzPts val="1800"/>
              <a:buFont typeface="Arial"/>
              <a:buNone/>
              <a:defRPr b="0" i="0" sz="1800" u="none" cap="none" strike="noStrike">
                <a:solidFill>
                  <a:srgbClr val="33CCFF"/>
                </a:solidFill>
                <a:latin typeface="Roboto"/>
                <a:ea typeface="Roboto"/>
                <a:cs typeface="Roboto"/>
                <a:sym typeface="Roboto"/>
              </a:defRPr>
            </a:lvl2pPr>
            <a:lvl3pPr lvl="2" marR="0" rtl="0" algn="ctr">
              <a:lnSpc>
                <a:spcPct val="90000"/>
              </a:lnSpc>
              <a:spcBef>
                <a:spcPts val="0"/>
              </a:spcBef>
              <a:spcAft>
                <a:spcPts val="0"/>
              </a:spcAft>
              <a:buClr>
                <a:srgbClr val="33CCFF"/>
              </a:buClr>
              <a:buSzPts val="1800"/>
              <a:buFont typeface="Arial"/>
              <a:buNone/>
              <a:defRPr b="0" i="0" sz="1800" u="none" cap="none" strike="noStrike">
                <a:solidFill>
                  <a:srgbClr val="33CCFF"/>
                </a:solidFill>
                <a:latin typeface="Roboto"/>
                <a:ea typeface="Roboto"/>
                <a:cs typeface="Roboto"/>
                <a:sym typeface="Roboto"/>
              </a:defRPr>
            </a:lvl3pPr>
            <a:lvl4pPr lvl="3" marR="0" rtl="0" algn="ctr">
              <a:lnSpc>
                <a:spcPct val="90000"/>
              </a:lnSpc>
              <a:spcBef>
                <a:spcPts val="0"/>
              </a:spcBef>
              <a:spcAft>
                <a:spcPts val="0"/>
              </a:spcAft>
              <a:buClr>
                <a:srgbClr val="33CCFF"/>
              </a:buClr>
              <a:buSzPts val="1800"/>
              <a:buFont typeface="Arial"/>
              <a:buNone/>
              <a:defRPr b="0" i="0" sz="1800" u="none" cap="none" strike="noStrike">
                <a:solidFill>
                  <a:srgbClr val="33CCFF"/>
                </a:solidFill>
                <a:latin typeface="Roboto"/>
                <a:ea typeface="Roboto"/>
                <a:cs typeface="Roboto"/>
                <a:sym typeface="Roboto"/>
              </a:defRPr>
            </a:lvl4pPr>
            <a:lvl5pPr lvl="4" marR="0" rtl="0" algn="ctr">
              <a:lnSpc>
                <a:spcPct val="90000"/>
              </a:lnSpc>
              <a:spcBef>
                <a:spcPts val="0"/>
              </a:spcBef>
              <a:spcAft>
                <a:spcPts val="0"/>
              </a:spcAft>
              <a:buClr>
                <a:srgbClr val="33CCFF"/>
              </a:buClr>
              <a:buSzPts val="1800"/>
              <a:buFont typeface="Arial"/>
              <a:buNone/>
              <a:defRPr b="0" i="0" sz="1800" u="none" cap="none" strike="noStrike">
                <a:solidFill>
                  <a:srgbClr val="33CCFF"/>
                </a:solidFill>
                <a:latin typeface="Roboto"/>
                <a:ea typeface="Roboto"/>
                <a:cs typeface="Roboto"/>
                <a:sym typeface="Roboto"/>
              </a:defRPr>
            </a:lvl5pPr>
            <a:lvl6pPr lvl="5" marR="0" rtl="0" algn="ctr">
              <a:lnSpc>
                <a:spcPct val="90000"/>
              </a:lnSpc>
              <a:spcBef>
                <a:spcPts val="0"/>
              </a:spcBef>
              <a:spcAft>
                <a:spcPts val="0"/>
              </a:spcAft>
              <a:buClr>
                <a:srgbClr val="33CCFF"/>
              </a:buClr>
              <a:buSzPts val="1800"/>
              <a:buFont typeface="Arial"/>
              <a:buNone/>
              <a:defRPr b="0" i="0" sz="1800" u="none" cap="none" strike="noStrike">
                <a:solidFill>
                  <a:srgbClr val="33CCFF"/>
                </a:solidFill>
                <a:latin typeface="Roboto"/>
                <a:ea typeface="Roboto"/>
                <a:cs typeface="Roboto"/>
                <a:sym typeface="Roboto"/>
              </a:defRPr>
            </a:lvl6pPr>
            <a:lvl7pPr lvl="6" marR="0" rtl="0" algn="ctr">
              <a:lnSpc>
                <a:spcPct val="90000"/>
              </a:lnSpc>
              <a:spcBef>
                <a:spcPts val="0"/>
              </a:spcBef>
              <a:spcAft>
                <a:spcPts val="0"/>
              </a:spcAft>
              <a:buClr>
                <a:srgbClr val="33CCFF"/>
              </a:buClr>
              <a:buSzPts val="1800"/>
              <a:buFont typeface="Arial"/>
              <a:buNone/>
              <a:defRPr b="0" i="0" sz="1800" u="none" cap="none" strike="noStrike">
                <a:solidFill>
                  <a:srgbClr val="33CCFF"/>
                </a:solidFill>
                <a:latin typeface="Roboto"/>
                <a:ea typeface="Roboto"/>
                <a:cs typeface="Roboto"/>
                <a:sym typeface="Roboto"/>
              </a:defRPr>
            </a:lvl7pPr>
            <a:lvl8pPr lvl="7" marR="0" rtl="0" algn="ctr">
              <a:lnSpc>
                <a:spcPct val="90000"/>
              </a:lnSpc>
              <a:spcBef>
                <a:spcPts val="0"/>
              </a:spcBef>
              <a:spcAft>
                <a:spcPts val="0"/>
              </a:spcAft>
              <a:buClr>
                <a:srgbClr val="33CCFF"/>
              </a:buClr>
              <a:buSzPts val="1800"/>
              <a:buFont typeface="Arial"/>
              <a:buNone/>
              <a:defRPr b="0" i="0" sz="1800" u="none" cap="none" strike="noStrike">
                <a:solidFill>
                  <a:srgbClr val="33CCFF"/>
                </a:solidFill>
                <a:latin typeface="Roboto"/>
                <a:ea typeface="Roboto"/>
                <a:cs typeface="Roboto"/>
                <a:sym typeface="Roboto"/>
              </a:defRPr>
            </a:lvl8pPr>
            <a:lvl9pPr lvl="8" marR="0" rtl="0" algn="ctr">
              <a:lnSpc>
                <a:spcPct val="90000"/>
              </a:lnSpc>
              <a:spcBef>
                <a:spcPts val="0"/>
              </a:spcBef>
              <a:spcAft>
                <a:spcPts val="0"/>
              </a:spcAft>
              <a:buClr>
                <a:srgbClr val="33CCFF"/>
              </a:buClr>
              <a:buSzPts val="1800"/>
              <a:buFont typeface="Arial"/>
              <a:buNone/>
              <a:defRPr b="0" i="0" sz="1800" u="none" cap="none" strike="noStrike">
                <a:solidFill>
                  <a:srgbClr val="33CCFF"/>
                </a:solidFill>
                <a:latin typeface="Roboto"/>
                <a:ea typeface="Roboto"/>
                <a:cs typeface="Roboto"/>
                <a:sym typeface="Roboto"/>
              </a:defRPr>
            </a:lvl9pPr>
          </a:lstStyle>
          <a:p/>
        </p:txBody>
      </p:sp>
      <p:sp>
        <p:nvSpPr>
          <p:cNvPr id="240" name="Google Shape;240;p4"/>
          <p:cNvSpPr/>
          <p:nvPr/>
        </p:nvSpPr>
        <p:spPr>
          <a:xfrm>
            <a:off x="367331" y="1462087"/>
            <a:ext cx="3421500" cy="2219400"/>
          </a:xfrm>
          <a:prstGeom prst="frame">
            <a:avLst>
              <a:gd fmla="val 5056" name="adj1"/>
            </a:avLst>
          </a:prstGeom>
          <a:solidFill>
            <a:srgbClr val="131F2B"/>
          </a:solidFill>
          <a:ln>
            <a:noFill/>
          </a:ln>
          <a:effectLst>
            <a:outerShdw blurRad="50800" sx="101000" rotWithShape="0" algn="t" dir="2400000" dist="76200" sy="101000">
              <a:srgbClr val="000000">
                <a:alpha val="34901"/>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41" name="Google Shape;241;p4"/>
          <p:cNvSpPr/>
          <p:nvPr/>
        </p:nvSpPr>
        <p:spPr>
          <a:xfrm rot="-5400000">
            <a:off x="3297881" y="1245385"/>
            <a:ext cx="1056292" cy="910597"/>
          </a:xfrm>
          <a:custGeom>
            <a:rect b="b" l="l" r="r" t="t"/>
            <a:pathLst>
              <a:path extrusionOk="0" h="4285161" w="4970787">
                <a:moveTo>
                  <a:pt x="2445756" y="891739"/>
                </a:moveTo>
                <a:lnTo>
                  <a:pt x="691708" y="3915959"/>
                </a:lnTo>
                <a:lnTo>
                  <a:pt x="4199803" y="3915959"/>
                </a:lnTo>
                <a:close/>
                <a:moveTo>
                  <a:pt x="2485394" y="0"/>
                </a:moveTo>
                <a:lnTo>
                  <a:pt x="4970787" y="4285161"/>
                </a:lnTo>
                <a:lnTo>
                  <a:pt x="0" y="4285161"/>
                </a:lnTo>
                <a:close/>
              </a:path>
            </a:pathLst>
          </a:cu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42" name="Google Shape;242;p4"/>
          <p:cNvSpPr/>
          <p:nvPr/>
        </p:nvSpPr>
        <p:spPr>
          <a:xfrm rot="-2602731">
            <a:off x="4236578" y="1736497"/>
            <a:ext cx="6147662" cy="4319822"/>
          </a:xfrm>
          <a:custGeom>
            <a:rect b="b" l="l" r="r" t="t"/>
            <a:pathLst>
              <a:path extrusionOk="0" h="5761043" w="8198705">
                <a:moveTo>
                  <a:pt x="4894682" y="5598268"/>
                </a:moveTo>
                <a:lnTo>
                  <a:pt x="4741291" y="5761043"/>
                </a:lnTo>
                <a:lnTo>
                  <a:pt x="4568559" y="5598268"/>
                </a:lnTo>
                <a:close/>
                <a:moveTo>
                  <a:pt x="8198705" y="0"/>
                </a:moveTo>
                <a:lnTo>
                  <a:pt x="8198705" y="2092110"/>
                </a:lnTo>
                <a:lnTo>
                  <a:pt x="7812593" y="2501843"/>
                </a:lnTo>
                <a:lnTo>
                  <a:pt x="7812593" y="386112"/>
                </a:lnTo>
                <a:lnTo>
                  <a:pt x="386112" y="386112"/>
                </a:lnTo>
                <a:lnTo>
                  <a:pt x="386112" y="1656946"/>
                </a:lnTo>
                <a:lnTo>
                  <a:pt x="0" y="1293094"/>
                </a:lnTo>
                <a:lnTo>
                  <a:pt x="0" y="0"/>
                </a:lnTo>
                <a:close/>
              </a:path>
            </a:pathLst>
          </a:cu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43" name="Google Shape;243;p4"/>
          <p:cNvSpPr/>
          <p:nvPr/>
        </p:nvSpPr>
        <p:spPr>
          <a:xfrm rot="-2602731">
            <a:off x="5087465" y="2299438"/>
            <a:ext cx="4902397" cy="3642444"/>
          </a:xfrm>
          <a:custGeom>
            <a:rect b="b" l="l" r="r" t="t"/>
            <a:pathLst>
              <a:path extrusionOk="0" h="4857671" w="6537982">
                <a:moveTo>
                  <a:pt x="4214481" y="4544253"/>
                </a:moveTo>
                <a:lnTo>
                  <a:pt x="3919133" y="4857670"/>
                </a:lnTo>
                <a:lnTo>
                  <a:pt x="3865834" y="4857671"/>
                </a:lnTo>
                <a:lnTo>
                  <a:pt x="3533242" y="4544253"/>
                </a:lnTo>
                <a:close/>
                <a:moveTo>
                  <a:pt x="6537982" y="0"/>
                </a:moveTo>
                <a:lnTo>
                  <a:pt x="6537982" y="2078604"/>
                </a:lnTo>
                <a:lnTo>
                  <a:pt x="6224565" y="2411196"/>
                </a:lnTo>
                <a:lnTo>
                  <a:pt x="6224565" y="313417"/>
                </a:lnTo>
                <a:lnTo>
                  <a:pt x="313417" y="313417"/>
                </a:lnTo>
                <a:lnTo>
                  <a:pt x="313417" y="1510056"/>
                </a:lnTo>
                <a:lnTo>
                  <a:pt x="0" y="1214708"/>
                </a:lnTo>
                <a:lnTo>
                  <a:pt x="0" y="0"/>
                </a:lnTo>
                <a:close/>
              </a:path>
            </a:pathLst>
          </a:cu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nvGrpSpPr>
          <p:cNvPr id="244" name="Google Shape;244;p4"/>
          <p:cNvGrpSpPr/>
          <p:nvPr/>
        </p:nvGrpSpPr>
        <p:grpSpPr>
          <a:xfrm>
            <a:off x="4354257" y="2065710"/>
            <a:ext cx="2920401" cy="2932487"/>
            <a:chOff x="389693" y="2983904"/>
            <a:chExt cx="4040400" cy="4057120"/>
          </a:xfrm>
        </p:grpSpPr>
        <p:sp>
          <p:nvSpPr>
            <p:cNvPr id="245" name="Google Shape;245;p4"/>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46" name="Google Shape;246;p4"/>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47" name="Google Shape;247;p4"/>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48" name="Google Shape;248;p4"/>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49" name="Google Shape;249;p4"/>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50" name="Google Shape;250;p4"/>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51" name="Google Shape;251;p4"/>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52" name="Google Shape;252;p4"/>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53" name="Google Shape;253;p4"/>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254" name="Google Shape;254;p4"/>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sp>
        <p:nvSpPr>
          <p:cNvPr id="255" name="Google Shape;255;p4"/>
          <p:cNvSpPr/>
          <p:nvPr/>
        </p:nvSpPr>
        <p:spPr>
          <a:xfrm>
            <a:off x="6773740" y="456834"/>
            <a:ext cx="1119300" cy="1119300"/>
          </a:xfrm>
          <a:prstGeom prst="mathMultiply">
            <a:avLst>
              <a:gd fmla="val 17457" name="adj1"/>
            </a:avLst>
          </a:prstGeom>
          <a:solidFill>
            <a:srgbClr val="131F2B"/>
          </a:solidFill>
          <a:ln>
            <a:noFill/>
          </a:ln>
          <a:effectLst>
            <a:outerShdw blurRad="63500" sx="104000" rotWithShape="0" algn="ctr" dir="3600000" dist="304800" sy="104000">
              <a:srgbClr val="000000">
                <a:alpha val="28627"/>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56" name="Google Shape;256;p4"/>
          <p:cNvSpPr/>
          <p:nvPr/>
        </p:nvSpPr>
        <p:spPr>
          <a:xfrm>
            <a:off x="6864068" y="2453887"/>
            <a:ext cx="2240400" cy="2240400"/>
          </a:xfrm>
          <a:prstGeom prst="ellipse">
            <a:avLst/>
          </a:pr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nvGrpSpPr>
          <p:cNvPr id="257" name="Google Shape;257;p4"/>
          <p:cNvGrpSpPr/>
          <p:nvPr/>
        </p:nvGrpSpPr>
        <p:grpSpPr>
          <a:xfrm flipH="1">
            <a:off x="454587" y="382365"/>
            <a:ext cx="1214932" cy="1018327"/>
            <a:chOff x="818477" y="454876"/>
            <a:chExt cx="2428407" cy="2035433"/>
          </a:xfrm>
        </p:grpSpPr>
        <p:grpSp>
          <p:nvGrpSpPr>
            <p:cNvPr id="258" name="Google Shape;258;p4"/>
            <p:cNvGrpSpPr/>
            <p:nvPr/>
          </p:nvGrpSpPr>
          <p:grpSpPr>
            <a:xfrm>
              <a:off x="818477" y="454876"/>
              <a:ext cx="132000" cy="2035433"/>
              <a:chOff x="818477" y="428429"/>
              <a:chExt cx="132000" cy="2035433"/>
            </a:xfrm>
          </p:grpSpPr>
          <p:sp>
            <p:nvSpPr>
              <p:cNvPr id="259" name="Google Shape;259;p4"/>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60" name="Google Shape;260;p4"/>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61" name="Google Shape;261;p4"/>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62" name="Google Shape;262;p4"/>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63" name="Google Shape;263;p4"/>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64" name="Google Shape;264;p4"/>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65" name="Google Shape;265;p4"/>
              <p:cNvSpPr/>
              <p:nvPr/>
            </p:nvSpPr>
            <p:spPr>
              <a:xfrm>
                <a:off x="818477" y="1856003"/>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66" name="Google Shape;266;p4"/>
              <p:cNvSpPr/>
              <p:nvPr/>
            </p:nvSpPr>
            <p:spPr>
              <a:xfrm>
                <a:off x="818477" y="2093932"/>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67" name="Google Shape;267;p4"/>
              <p:cNvSpPr/>
              <p:nvPr/>
            </p:nvSpPr>
            <p:spPr>
              <a:xfrm>
                <a:off x="818477" y="2331862"/>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268" name="Google Shape;268;p4"/>
            <p:cNvGrpSpPr/>
            <p:nvPr/>
          </p:nvGrpSpPr>
          <p:grpSpPr>
            <a:xfrm>
              <a:off x="1105527" y="692806"/>
              <a:ext cx="132000" cy="1797503"/>
              <a:chOff x="818477" y="190500"/>
              <a:chExt cx="132000" cy="1797503"/>
            </a:xfrm>
          </p:grpSpPr>
          <p:sp>
            <p:nvSpPr>
              <p:cNvPr id="269" name="Google Shape;269;p4"/>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70" name="Google Shape;270;p4"/>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71" name="Google Shape;271;p4"/>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72" name="Google Shape;272;p4"/>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73" name="Google Shape;273;p4"/>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74" name="Google Shape;274;p4"/>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75" name="Google Shape;275;p4"/>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76" name="Google Shape;276;p4"/>
              <p:cNvSpPr/>
              <p:nvPr/>
            </p:nvSpPr>
            <p:spPr>
              <a:xfrm>
                <a:off x="818477" y="1856003"/>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277" name="Google Shape;277;p4"/>
            <p:cNvGrpSpPr/>
            <p:nvPr/>
          </p:nvGrpSpPr>
          <p:grpSpPr>
            <a:xfrm>
              <a:off x="1392577" y="930735"/>
              <a:ext cx="132000" cy="1559574"/>
              <a:chOff x="818477" y="190500"/>
              <a:chExt cx="132000" cy="1559574"/>
            </a:xfrm>
          </p:grpSpPr>
          <p:sp>
            <p:nvSpPr>
              <p:cNvPr id="278" name="Google Shape;278;p4"/>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79" name="Google Shape;279;p4"/>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80" name="Google Shape;280;p4"/>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81" name="Google Shape;281;p4"/>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82" name="Google Shape;282;p4"/>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83" name="Google Shape;283;p4"/>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84" name="Google Shape;284;p4"/>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285" name="Google Shape;285;p4"/>
            <p:cNvGrpSpPr/>
            <p:nvPr/>
          </p:nvGrpSpPr>
          <p:grpSpPr>
            <a:xfrm>
              <a:off x="1679627" y="1168664"/>
              <a:ext cx="132000" cy="1321645"/>
              <a:chOff x="818477" y="190500"/>
              <a:chExt cx="132000" cy="1321645"/>
            </a:xfrm>
          </p:grpSpPr>
          <p:sp>
            <p:nvSpPr>
              <p:cNvPr id="286" name="Google Shape;286;p4"/>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87" name="Google Shape;287;p4"/>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88" name="Google Shape;288;p4"/>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89" name="Google Shape;289;p4"/>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90" name="Google Shape;290;p4"/>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91" name="Google Shape;291;p4"/>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292" name="Google Shape;292;p4"/>
            <p:cNvGrpSpPr/>
            <p:nvPr/>
          </p:nvGrpSpPr>
          <p:grpSpPr>
            <a:xfrm>
              <a:off x="1966677" y="1406593"/>
              <a:ext cx="132000" cy="1083716"/>
              <a:chOff x="818477" y="190500"/>
              <a:chExt cx="132000" cy="1083716"/>
            </a:xfrm>
          </p:grpSpPr>
          <p:sp>
            <p:nvSpPr>
              <p:cNvPr id="293" name="Google Shape;293;p4"/>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94" name="Google Shape;294;p4"/>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95" name="Google Shape;295;p4"/>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96" name="Google Shape;296;p4"/>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297" name="Google Shape;297;p4"/>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298" name="Google Shape;298;p4"/>
            <p:cNvGrpSpPr/>
            <p:nvPr/>
          </p:nvGrpSpPr>
          <p:grpSpPr>
            <a:xfrm>
              <a:off x="2253727" y="1644522"/>
              <a:ext cx="132000" cy="845787"/>
              <a:chOff x="818477" y="190500"/>
              <a:chExt cx="132000" cy="845787"/>
            </a:xfrm>
          </p:grpSpPr>
          <p:sp>
            <p:nvSpPr>
              <p:cNvPr id="299" name="Google Shape;299;p4"/>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00" name="Google Shape;300;p4"/>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01" name="Google Shape;301;p4"/>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02" name="Google Shape;302;p4"/>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303" name="Google Shape;303;p4"/>
            <p:cNvGrpSpPr/>
            <p:nvPr/>
          </p:nvGrpSpPr>
          <p:grpSpPr>
            <a:xfrm>
              <a:off x="2540777" y="1882451"/>
              <a:ext cx="132000" cy="607858"/>
              <a:chOff x="818477" y="190500"/>
              <a:chExt cx="132000" cy="607858"/>
            </a:xfrm>
          </p:grpSpPr>
          <p:sp>
            <p:nvSpPr>
              <p:cNvPr id="304" name="Google Shape;304;p4"/>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05" name="Google Shape;305;p4"/>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06" name="Google Shape;306;p4"/>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307" name="Google Shape;307;p4"/>
            <p:cNvGrpSpPr/>
            <p:nvPr/>
          </p:nvGrpSpPr>
          <p:grpSpPr>
            <a:xfrm>
              <a:off x="2827830" y="2120380"/>
              <a:ext cx="132000" cy="369929"/>
              <a:chOff x="818477" y="190500"/>
              <a:chExt cx="132000" cy="369929"/>
            </a:xfrm>
          </p:grpSpPr>
          <p:sp>
            <p:nvSpPr>
              <p:cNvPr id="308" name="Google Shape;308;p4"/>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09" name="Google Shape;309;p4"/>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310" name="Google Shape;310;p4"/>
            <p:cNvSpPr/>
            <p:nvPr/>
          </p:nvSpPr>
          <p:spPr>
            <a:xfrm>
              <a:off x="3114884" y="235830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311" name="Google Shape;311;p4"/>
          <p:cNvSpPr/>
          <p:nvPr/>
        </p:nvSpPr>
        <p:spPr>
          <a:xfrm rot="2716216">
            <a:off x="-387507" y="4296250"/>
            <a:ext cx="1173529" cy="615521"/>
          </a:xfrm>
          <a:custGeom>
            <a:rect b="b" l="l" r="r" t="t"/>
            <a:pathLst>
              <a:path extrusionOk="0" h="821197" w="1565662">
                <a:moveTo>
                  <a:pt x="0" y="0"/>
                </a:moveTo>
                <a:lnTo>
                  <a:pt x="1565662" y="0"/>
                </a:lnTo>
                <a:lnTo>
                  <a:pt x="1565662" y="640568"/>
                </a:lnTo>
                <a:lnTo>
                  <a:pt x="1387177" y="821197"/>
                </a:lnTo>
                <a:lnTo>
                  <a:pt x="1387177" y="178485"/>
                </a:lnTo>
                <a:lnTo>
                  <a:pt x="178485" y="178485"/>
                </a:lnTo>
                <a:lnTo>
                  <a:pt x="178485" y="185659"/>
                </a:lnTo>
                <a:lnTo>
                  <a:pt x="0" y="9292"/>
                </a:lnTo>
                <a:close/>
              </a:path>
            </a:pathLst>
          </a:cu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312" name="Google Shape;312;p4"/>
          <p:cNvSpPr/>
          <p:nvPr/>
        </p:nvSpPr>
        <p:spPr>
          <a:xfrm>
            <a:off x="373527" y="4193450"/>
            <a:ext cx="294300" cy="289200"/>
          </a:xfrm>
          <a:prstGeom prst="rect">
            <a:avLst/>
          </a:prstGeom>
          <a:solidFill>
            <a:srgbClr val="131F2B"/>
          </a:solidFill>
          <a:ln>
            <a:noFill/>
          </a:ln>
          <a:effectLst>
            <a:outerShdw blurRad="50800" rotWithShape="0" algn="bl" dir="2400000" dist="241300">
              <a:srgbClr val="000000">
                <a:alpha val="3098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nvGrpSpPr>
          <p:cNvPr id="313" name="Google Shape;313;p4"/>
          <p:cNvGrpSpPr/>
          <p:nvPr/>
        </p:nvGrpSpPr>
        <p:grpSpPr>
          <a:xfrm>
            <a:off x="4373444" y="52883"/>
            <a:ext cx="1468853" cy="178184"/>
            <a:chOff x="5143501" y="943613"/>
            <a:chExt cx="788900" cy="95700"/>
          </a:xfrm>
        </p:grpSpPr>
        <p:sp>
          <p:nvSpPr>
            <p:cNvPr id="314" name="Google Shape;314;p4"/>
            <p:cNvSpPr/>
            <p:nvPr/>
          </p:nvSpPr>
          <p:spPr>
            <a:xfrm>
              <a:off x="514350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15" name="Google Shape;315;p4"/>
            <p:cNvSpPr/>
            <p:nvPr/>
          </p:nvSpPr>
          <p:spPr>
            <a:xfrm>
              <a:off x="528214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16" name="Google Shape;316;p4"/>
            <p:cNvSpPr/>
            <p:nvPr/>
          </p:nvSpPr>
          <p:spPr>
            <a:xfrm>
              <a:off x="5420780"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17" name="Google Shape;317;p4"/>
            <p:cNvSpPr/>
            <p:nvPr/>
          </p:nvSpPr>
          <p:spPr>
            <a:xfrm>
              <a:off x="555942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18" name="Google Shape;318;p4"/>
            <p:cNvSpPr/>
            <p:nvPr/>
          </p:nvSpPr>
          <p:spPr>
            <a:xfrm>
              <a:off x="569806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19" name="Google Shape;319;p4"/>
            <p:cNvSpPr/>
            <p:nvPr/>
          </p:nvSpPr>
          <p:spPr>
            <a:xfrm>
              <a:off x="583670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320" name="Google Shape;320;p4"/>
          <p:cNvGrpSpPr/>
          <p:nvPr/>
        </p:nvGrpSpPr>
        <p:grpSpPr>
          <a:xfrm>
            <a:off x="4373444" y="336511"/>
            <a:ext cx="1468853" cy="178184"/>
            <a:chOff x="5143501" y="1082356"/>
            <a:chExt cx="788900" cy="95700"/>
          </a:xfrm>
        </p:grpSpPr>
        <p:sp>
          <p:nvSpPr>
            <p:cNvPr id="321" name="Google Shape;321;p4"/>
            <p:cNvSpPr/>
            <p:nvPr/>
          </p:nvSpPr>
          <p:spPr>
            <a:xfrm>
              <a:off x="514350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22" name="Google Shape;322;p4"/>
            <p:cNvSpPr/>
            <p:nvPr/>
          </p:nvSpPr>
          <p:spPr>
            <a:xfrm>
              <a:off x="528214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23" name="Google Shape;323;p4"/>
            <p:cNvSpPr/>
            <p:nvPr/>
          </p:nvSpPr>
          <p:spPr>
            <a:xfrm>
              <a:off x="5420780"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24" name="Google Shape;324;p4"/>
            <p:cNvSpPr/>
            <p:nvPr/>
          </p:nvSpPr>
          <p:spPr>
            <a:xfrm>
              <a:off x="555942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25" name="Google Shape;325;p4"/>
            <p:cNvSpPr/>
            <p:nvPr/>
          </p:nvSpPr>
          <p:spPr>
            <a:xfrm>
              <a:off x="569806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26" name="Google Shape;326;p4"/>
            <p:cNvSpPr/>
            <p:nvPr/>
          </p:nvSpPr>
          <p:spPr>
            <a:xfrm>
              <a:off x="583670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327" name="Google Shape;327;p4"/>
          <p:cNvGrpSpPr/>
          <p:nvPr/>
        </p:nvGrpSpPr>
        <p:grpSpPr>
          <a:xfrm>
            <a:off x="4373444" y="620141"/>
            <a:ext cx="1468853" cy="178184"/>
            <a:chOff x="5143501" y="1218867"/>
            <a:chExt cx="788900" cy="95700"/>
          </a:xfrm>
        </p:grpSpPr>
        <p:sp>
          <p:nvSpPr>
            <p:cNvPr id="328" name="Google Shape;328;p4"/>
            <p:cNvSpPr/>
            <p:nvPr/>
          </p:nvSpPr>
          <p:spPr>
            <a:xfrm>
              <a:off x="514350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29" name="Google Shape;329;p4"/>
            <p:cNvSpPr/>
            <p:nvPr/>
          </p:nvSpPr>
          <p:spPr>
            <a:xfrm>
              <a:off x="528214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30" name="Google Shape;330;p4"/>
            <p:cNvSpPr/>
            <p:nvPr/>
          </p:nvSpPr>
          <p:spPr>
            <a:xfrm>
              <a:off x="5420780"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31" name="Google Shape;331;p4"/>
            <p:cNvSpPr/>
            <p:nvPr/>
          </p:nvSpPr>
          <p:spPr>
            <a:xfrm>
              <a:off x="555942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32" name="Google Shape;332;p4"/>
            <p:cNvSpPr/>
            <p:nvPr/>
          </p:nvSpPr>
          <p:spPr>
            <a:xfrm>
              <a:off x="569806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33" name="Google Shape;333;p4"/>
            <p:cNvSpPr/>
            <p:nvPr/>
          </p:nvSpPr>
          <p:spPr>
            <a:xfrm>
              <a:off x="583670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334" name="Google Shape;334;p4"/>
          <p:cNvSpPr/>
          <p:nvPr/>
        </p:nvSpPr>
        <p:spPr>
          <a:xfrm rot="2716216">
            <a:off x="2292460" y="-573081"/>
            <a:ext cx="1104573" cy="1117842"/>
          </a:xfrm>
          <a:custGeom>
            <a:rect b="b" l="l" r="r" t="t"/>
            <a:pathLst>
              <a:path extrusionOk="0" h="1491368" w="1473665">
                <a:moveTo>
                  <a:pt x="0" y="1491368"/>
                </a:moveTo>
                <a:lnTo>
                  <a:pt x="176366" y="1312883"/>
                </a:lnTo>
                <a:lnTo>
                  <a:pt x="1295180" y="1312883"/>
                </a:lnTo>
                <a:lnTo>
                  <a:pt x="1295180" y="180629"/>
                </a:lnTo>
                <a:lnTo>
                  <a:pt x="1473665" y="0"/>
                </a:lnTo>
                <a:lnTo>
                  <a:pt x="1473665" y="1491368"/>
                </a:lnTo>
                <a:close/>
              </a:path>
            </a:pathLst>
          </a:cu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spTree>
      <p:nvGrpSpPr>
        <p:cNvPr id="335" name="Shape 335"/>
        <p:cNvGrpSpPr/>
        <p:nvPr/>
      </p:nvGrpSpPr>
      <p:grpSpPr>
        <a:xfrm>
          <a:off x="0" y="0"/>
          <a:ext cx="0" cy="0"/>
          <a:chOff x="0" y="0"/>
          <a:chExt cx="0" cy="0"/>
        </a:xfrm>
      </p:grpSpPr>
      <p:sp>
        <p:nvSpPr>
          <p:cNvPr id="336" name="Google Shape;336;p5"/>
          <p:cNvSpPr/>
          <p:nvPr/>
        </p:nvSpPr>
        <p:spPr>
          <a:xfrm>
            <a:off x="0" y="1685413"/>
            <a:ext cx="4600500" cy="1886400"/>
          </a:xfrm>
          <a:prstGeom prst="rect">
            <a:avLst/>
          </a:prstGeom>
          <a:gradFill>
            <a:gsLst>
              <a:gs pos="0">
                <a:srgbClr val="FF2D2D"/>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337" name="Google Shape;337;p5"/>
          <p:cNvSpPr txBox="1"/>
          <p:nvPr>
            <p:ph type="title"/>
          </p:nvPr>
        </p:nvSpPr>
        <p:spPr>
          <a:xfrm>
            <a:off x="134190" y="1040859"/>
            <a:ext cx="4466400" cy="544200"/>
          </a:xfrm>
          <a:prstGeom prst="rect">
            <a:avLst/>
          </a:prstGeom>
          <a:noFill/>
          <a:ln>
            <a:noFill/>
          </a:ln>
        </p:spPr>
        <p:txBody>
          <a:bodyPr anchorCtr="0" anchor="b" bIns="68575" lIns="68575" spcFirstLastPara="1" rIns="68575" wrap="square" tIns="68575">
            <a:noAutofit/>
          </a:bodyPr>
          <a:lstStyle>
            <a:lvl1pPr lvl="0" marR="0" rtl="0" algn="ctr">
              <a:lnSpc>
                <a:spcPct val="90000"/>
              </a:lnSpc>
              <a:spcBef>
                <a:spcPts val="0"/>
              </a:spcBef>
              <a:spcAft>
                <a:spcPts val="0"/>
              </a:spcAft>
              <a:buClr>
                <a:srgbClr val="3F3F41"/>
              </a:buClr>
              <a:buSzPts val="2700"/>
              <a:buFont typeface="Raleway"/>
              <a:buNone/>
              <a:defRPr b="0" i="0" sz="2700" u="none" cap="none" strike="noStrike">
                <a:solidFill>
                  <a:srgbClr val="3F3F41"/>
                </a:solidFill>
                <a:latin typeface="Raleway"/>
                <a:ea typeface="Raleway"/>
                <a:cs typeface="Raleway"/>
                <a:sym typeface="Raleway"/>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38" name="Google Shape;338;p5"/>
          <p:cNvSpPr txBox="1"/>
          <p:nvPr>
            <p:ph idx="1" type="body"/>
          </p:nvPr>
        </p:nvSpPr>
        <p:spPr>
          <a:xfrm>
            <a:off x="145568" y="1785681"/>
            <a:ext cx="4254900" cy="1643100"/>
          </a:xfrm>
          <a:prstGeom prst="rect">
            <a:avLst/>
          </a:prstGeom>
          <a:noFill/>
          <a:ln>
            <a:noFill/>
          </a:ln>
        </p:spPr>
        <p:txBody>
          <a:bodyPr anchorCtr="0" anchor="ctr" bIns="68575" lIns="68575" spcFirstLastPara="1" rIns="68575" wrap="square" tIns="68575">
            <a:noAutofit/>
          </a:bodyPr>
          <a:lstStyle>
            <a:lvl1pPr indent="-228600" lvl="0" marL="457200" marR="0" rtl="0" algn="ctr">
              <a:lnSpc>
                <a:spcPct val="100000"/>
              </a:lnSpc>
              <a:spcBef>
                <a:spcPts val="0"/>
              </a:spcBef>
              <a:spcAft>
                <a:spcPts val="0"/>
              </a:spcAft>
              <a:buClr>
                <a:schemeClr val="lt1"/>
              </a:buClr>
              <a:buSzPts val="1500"/>
              <a:buFont typeface="Arial"/>
              <a:buNone/>
              <a:defRPr b="0" i="1" sz="1500" u="none" cap="none" strike="noStrike">
                <a:solidFill>
                  <a:schemeClr val="lt1"/>
                </a:solidFill>
                <a:latin typeface="Roboto"/>
                <a:ea typeface="Roboto"/>
                <a:cs typeface="Roboto"/>
                <a:sym typeface="Roboto"/>
              </a:defRPr>
            </a:lvl1pPr>
            <a:lvl2pPr indent="-228600" lvl="1" marL="914400" marR="0" rtl="0" algn="ctr">
              <a:lnSpc>
                <a:spcPct val="90000"/>
              </a:lnSpc>
              <a:spcBef>
                <a:spcPts val="0"/>
              </a:spcBef>
              <a:spcAft>
                <a:spcPts val="0"/>
              </a:spcAft>
              <a:buClr>
                <a:schemeClr val="dk1"/>
              </a:buClr>
              <a:buSzPts val="1800"/>
              <a:buFont typeface="Arial"/>
              <a:buNone/>
              <a:defRPr b="1" i="1" sz="1800" u="none" cap="none" strike="noStrike">
                <a:solidFill>
                  <a:schemeClr val="dk1"/>
                </a:solidFill>
                <a:latin typeface="Roboto"/>
                <a:ea typeface="Roboto"/>
                <a:cs typeface="Roboto"/>
                <a:sym typeface="Roboto"/>
              </a:defRPr>
            </a:lvl2pPr>
            <a:lvl3pPr indent="-228600" lvl="2" marL="1371600" marR="0" rtl="0" algn="ctr">
              <a:lnSpc>
                <a:spcPct val="90000"/>
              </a:lnSpc>
              <a:spcBef>
                <a:spcPts val="0"/>
              </a:spcBef>
              <a:spcAft>
                <a:spcPts val="0"/>
              </a:spcAft>
              <a:buClr>
                <a:schemeClr val="dk1"/>
              </a:buClr>
              <a:buSzPts val="1500"/>
              <a:buFont typeface="Arial"/>
              <a:buNone/>
              <a:defRPr b="1" i="1" sz="1500" u="none" cap="none" strike="noStrike">
                <a:solidFill>
                  <a:schemeClr val="dk1"/>
                </a:solidFill>
                <a:latin typeface="Roboto"/>
                <a:ea typeface="Roboto"/>
                <a:cs typeface="Roboto"/>
                <a:sym typeface="Roboto"/>
              </a:defRPr>
            </a:lvl3pPr>
            <a:lvl4pPr indent="-228600" lvl="3" marL="1828800" marR="0" rtl="0" algn="ctr">
              <a:lnSpc>
                <a:spcPct val="90000"/>
              </a:lnSpc>
              <a:spcBef>
                <a:spcPts val="0"/>
              </a:spcBef>
              <a:spcAft>
                <a:spcPts val="0"/>
              </a:spcAft>
              <a:buClr>
                <a:schemeClr val="dk1"/>
              </a:buClr>
              <a:buSzPts val="1400"/>
              <a:buFont typeface="Arial"/>
              <a:buNone/>
              <a:defRPr b="1" i="1" sz="1400" u="none" cap="none" strike="noStrike">
                <a:solidFill>
                  <a:schemeClr val="dk1"/>
                </a:solidFill>
                <a:latin typeface="Roboto"/>
                <a:ea typeface="Roboto"/>
                <a:cs typeface="Roboto"/>
                <a:sym typeface="Roboto"/>
              </a:defRPr>
            </a:lvl4pPr>
            <a:lvl5pPr indent="-228600" lvl="4" marL="2286000" marR="0" rtl="0" algn="ctr">
              <a:lnSpc>
                <a:spcPct val="90000"/>
              </a:lnSpc>
              <a:spcBef>
                <a:spcPts val="0"/>
              </a:spcBef>
              <a:spcAft>
                <a:spcPts val="0"/>
              </a:spcAft>
              <a:buClr>
                <a:schemeClr val="dk1"/>
              </a:buClr>
              <a:buSzPts val="1400"/>
              <a:buFont typeface="Arial"/>
              <a:buNone/>
              <a:defRPr b="1" i="1" sz="1400" u="none" cap="none" strike="noStrike">
                <a:solidFill>
                  <a:schemeClr val="dk1"/>
                </a:solidFill>
                <a:latin typeface="Roboto"/>
                <a:ea typeface="Roboto"/>
                <a:cs typeface="Roboto"/>
                <a:sym typeface="Roboto"/>
              </a:defRPr>
            </a:lvl5pPr>
            <a:lvl6pPr indent="-317500" lvl="5" marL="2743200" marR="0" rtl="0" algn="ctr">
              <a:lnSpc>
                <a:spcPct val="90000"/>
              </a:lnSpc>
              <a:spcBef>
                <a:spcPts val="0"/>
              </a:spcBef>
              <a:spcAft>
                <a:spcPts val="0"/>
              </a:spcAft>
              <a:buClr>
                <a:schemeClr val="dk1"/>
              </a:buClr>
              <a:buSzPts val="1400"/>
              <a:buFont typeface="Arial"/>
              <a:buChar char="•"/>
              <a:defRPr b="1" i="1" sz="1400" u="none" cap="none" strike="noStrike">
                <a:solidFill>
                  <a:schemeClr val="dk1"/>
                </a:solidFill>
                <a:latin typeface="Roboto"/>
                <a:ea typeface="Roboto"/>
                <a:cs typeface="Roboto"/>
                <a:sym typeface="Roboto"/>
              </a:defRPr>
            </a:lvl6pPr>
            <a:lvl7pPr indent="-317500" lvl="6" marL="3200400" marR="0" rtl="0" algn="ctr">
              <a:lnSpc>
                <a:spcPct val="90000"/>
              </a:lnSpc>
              <a:spcBef>
                <a:spcPts val="0"/>
              </a:spcBef>
              <a:spcAft>
                <a:spcPts val="0"/>
              </a:spcAft>
              <a:buClr>
                <a:schemeClr val="dk1"/>
              </a:buClr>
              <a:buSzPts val="1400"/>
              <a:buFont typeface="Arial"/>
              <a:buChar char="•"/>
              <a:defRPr b="1" i="1" sz="1400" u="none" cap="none" strike="noStrike">
                <a:solidFill>
                  <a:schemeClr val="dk1"/>
                </a:solidFill>
                <a:latin typeface="Roboto"/>
                <a:ea typeface="Roboto"/>
                <a:cs typeface="Roboto"/>
                <a:sym typeface="Roboto"/>
              </a:defRPr>
            </a:lvl7pPr>
            <a:lvl8pPr indent="-317500" lvl="7" marL="3657600" marR="0" rtl="0" algn="ctr">
              <a:lnSpc>
                <a:spcPct val="90000"/>
              </a:lnSpc>
              <a:spcBef>
                <a:spcPts val="0"/>
              </a:spcBef>
              <a:spcAft>
                <a:spcPts val="0"/>
              </a:spcAft>
              <a:buClr>
                <a:schemeClr val="dk1"/>
              </a:buClr>
              <a:buSzPts val="1400"/>
              <a:buFont typeface="Arial"/>
              <a:buChar char="•"/>
              <a:defRPr b="1" i="1" sz="1400" u="none" cap="none" strike="noStrike">
                <a:solidFill>
                  <a:schemeClr val="dk1"/>
                </a:solidFill>
                <a:latin typeface="Roboto"/>
                <a:ea typeface="Roboto"/>
                <a:cs typeface="Roboto"/>
                <a:sym typeface="Roboto"/>
              </a:defRPr>
            </a:lvl8pPr>
            <a:lvl9pPr indent="-317500" lvl="8" marL="4114800" marR="0" rtl="0" algn="ctr">
              <a:lnSpc>
                <a:spcPct val="90000"/>
              </a:lnSpc>
              <a:spcBef>
                <a:spcPts val="0"/>
              </a:spcBef>
              <a:spcAft>
                <a:spcPts val="0"/>
              </a:spcAft>
              <a:buClr>
                <a:schemeClr val="dk1"/>
              </a:buClr>
              <a:buSzPts val="1400"/>
              <a:buFont typeface="Arial"/>
              <a:buChar char="•"/>
              <a:defRPr b="1" i="1" sz="1400" u="none" cap="none" strike="noStrike">
                <a:solidFill>
                  <a:schemeClr val="dk1"/>
                </a:solidFill>
                <a:latin typeface="Roboto"/>
                <a:ea typeface="Roboto"/>
                <a:cs typeface="Roboto"/>
                <a:sym typeface="Roboto"/>
              </a:defRPr>
            </a:lvl9pPr>
          </a:lstStyle>
          <a:p/>
        </p:txBody>
      </p:sp>
      <p:grpSp>
        <p:nvGrpSpPr>
          <p:cNvPr id="339" name="Google Shape;339;p5"/>
          <p:cNvGrpSpPr/>
          <p:nvPr/>
        </p:nvGrpSpPr>
        <p:grpSpPr>
          <a:xfrm rot="5400000">
            <a:off x="-49679" y="3782089"/>
            <a:ext cx="1358208" cy="1138418"/>
            <a:chOff x="818477" y="454876"/>
            <a:chExt cx="2428407" cy="2035433"/>
          </a:xfrm>
        </p:grpSpPr>
        <p:grpSp>
          <p:nvGrpSpPr>
            <p:cNvPr id="340" name="Google Shape;340;p5"/>
            <p:cNvGrpSpPr/>
            <p:nvPr/>
          </p:nvGrpSpPr>
          <p:grpSpPr>
            <a:xfrm>
              <a:off x="818477" y="454876"/>
              <a:ext cx="132000" cy="2035433"/>
              <a:chOff x="818477" y="428429"/>
              <a:chExt cx="132000" cy="2035433"/>
            </a:xfrm>
          </p:grpSpPr>
          <p:sp>
            <p:nvSpPr>
              <p:cNvPr id="341" name="Google Shape;341;p5"/>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42" name="Google Shape;342;p5"/>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43" name="Google Shape;343;p5"/>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44" name="Google Shape;344;p5"/>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45" name="Google Shape;345;p5"/>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46" name="Google Shape;346;p5"/>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47" name="Google Shape;347;p5"/>
              <p:cNvSpPr/>
              <p:nvPr/>
            </p:nvSpPr>
            <p:spPr>
              <a:xfrm>
                <a:off x="818477" y="1856003"/>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48" name="Google Shape;348;p5"/>
              <p:cNvSpPr/>
              <p:nvPr/>
            </p:nvSpPr>
            <p:spPr>
              <a:xfrm>
                <a:off x="818477" y="2093932"/>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49" name="Google Shape;349;p5"/>
              <p:cNvSpPr/>
              <p:nvPr/>
            </p:nvSpPr>
            <p:spPr>
              <a:xfrm>
                <a:off x="818477" y="2331862"/>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350" name="Google Shape;350;p5"/>
            <p:cNvGrpSpPr/>
            <p:nvPr/>
          </p:nvGrpSpPr>
          <p:grpSpPr>
            <a:xfrm>
              <a:off x="1105527" y="692806"/>
              <a:ext cx="132000" cy="1797503"/>
              <a:chOff x="818477" y="190500"/>
              <a:chExt cx="132000" cy="1797503"/>
            </a:xfrm>
          </p:grpSpPr>
          <p:sp>
            <p:nvSpPr>
              <p:cNvPr id="351" name="Google Shape;351;p5"/>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52" name="Google Shape;352;p5"/>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53" name="Google Shape;353;p5"/>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54" name="Google Shape;354;p5"/>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55" name="Google Shape;355;p5"/>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56" name="Google Shape;356;p5"/>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57" name="Google Shape;357;p5"/>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58" name="Google Shape;358;p5"/>
              <p:cNvSpPr/>
              <p:nvPr/>
            </p:nvSpPr>
            <p:spPr>
              <a:xfrm>
                <a:off x="818477" y="1856003"/>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359" name="Google Shape;359;p5"/>
            <p:cNvGrpSpPr/>
            <p:nvPr/>
          </p:nvGrpSpPr>
          <p:grpSpPr>
            <a:xfrm>
              <a:off x="1392577" y="930735"/>
              <a:ext cx="132000" cy="1559574"/>
              <a:chOff x="818477" y="190500"/>
              <a:chExt cx="132000" cy="1559574"/>
            </a:xfrm>
          </p:grpSpPr>
          <p:sp>
            <p:nvSpPr>
              <p:cNvPr id="360" name="Google Shape;360;p5"/>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61" name="Google Shape;361;p5"/>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62" name="Google Shape;362;p5"/>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63" name="Google Shape;363;p5"/>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64" name="Google Shape;364;p5"/>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65" name="Google Shape;365;p5"/>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66" name="Google Shape;366;p5"/>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367" name="Google Shape;367;p5"/>
            <p:cNvGrpSpPr/>
            <p:nvPr/>
          </p:nvGrpSpPr>
          <p:grpSpPr>
            <a:xfrm>
              <a:off x="1679627" y="1168664"/>
              <a:ext cx="132000" cy="1321645"/>
              <a:chOff x="818477" y="190500"/>
              <a:chExt cx="132000" cy="1321645"/>
            </a:xfrm>
          </p:grpSpPr>
          <p:sp>
            <p:nvSpPr>
              <p:cNvPr id="368" name="Google Shape;368;p5"/>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69" name="Google Shape;369;p5"/>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70" name="Google Shape;370;p5"/>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71" name="Google Shape;371;p5"/>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72" name="Google Shape;372;p5"/>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73" name="Google Shape;373;p5"/>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374" name="Google Shape;374;p5"/>
            <p:cNvGrpSpPr/>
            <p:nvPr/>
          </p:nvGrpSpPr>
          <p:grpSpPr>
            <a:xfrm>
              <a:off x="1966677" y="1406593"/>
              <a:ext cx="132000" cy="1083716"/>
              <a:chOff x="818477" y="190500"/>
              <a:chExt cx="132000" cy="1083716"/>
            </a:xfrm>
          </p:grpSpPr>
          <p:sp>
            <p:nvSpPr>
              <p:cNvPr id="375" name="Google Shape;375;p5"/>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76" name="Google Shape;376;p5"/>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77" name="Google Shape;377;p5"/>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78" name="Google Shape;378;p5"/>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79" name="Google Shape;379;p5"/>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380" name="Google Shape;380;p5"/>
            <p:cNvGrpSpPr/>
            <p:nvPr/>
          </p:nvGrpSpPr>
          <p:grpSpPr>
            <a:xfrm>
              <a:off x="2253727" y="1644522"/>
              <a:ext cx="132000" cy="845787"/>
              <a:chOff x="818477" y="190500"/>
              <a:chExt cx="132000" cy="845787"/>
            </a:xfrm>
          </p:grpSpPr>
          <p:sp>
            <p:nvSpPr>
              <p:cNvPr id="381" name="Google Shape;381;p5"/>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82" name="Google Shape;382;p5"/>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83" name="Google Shape;383;p5"/>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84" name="Google Shape;384;p5"/>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385" name="Google Shape;385;p5"/>
            <p:cNvGrpSpPr/>
            <p:nvPr/>
          </p:nvGrpSpPr>
          <p:grpSpPr>
            <a:xfrm>
              <a:off x="2540777" y="1882451"/>
              <a:ext cx="132000" cy="607858"/>
              <a:chOff x="818477" y="190500"/>
              <a:chExt cx="132000" cy="607858"/>
            </a:xfrm>
          </p:grpSpPr>
          <p:sp>
            <p:nvSpPr>
              <p:cNvPr id="386" name="Google Shape;386;p5"/>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87" name="Google Shape;387;p5"/>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88" name="Google Shape;388;p5"/>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389" name="Google Shape;389;p5"/>
            <p:cNvGrpSpPr/>
            <p:nvPr/>
          </p:nvGrpSpPr>
          <p:grpSpPr>
            <a:xfrm>
              <a:off x="2827830" y="2120380"/>
              <a:ext cx="132000" cy="369929"/>
              <a:chOff x="818477" y="190500"/>
              <a:chExt cx="132000" cy="369929"/>
            </a:xfrm>
          </p:grpSpPr>
          <p:sp>
            <p:nvSpPr>
              <p:cNvPr id="390" name="Google Shape;390;p5"/>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91" name="Google Shape;391;p5"/>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392" name="Google Shape;392;p5"/>
            <p:cNvSpPr/>
            <p:nvPr/>
          </p:nvSpPr>
          <p:spPr>
            <a:xfrm>
              <a:off x="3114884" y="235830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393" name="Google Shape;393;p5"/>
          <p:cNvSpPr/>
          <p:nvPr/>
        </p:nvSpPr>
        <p:spPr>
          <a:xfrm>
            <a:off x="4746142" y="302618"/>
            <a:ext cx="4397857" cy="4530142"/>
          </a:xfrm>
          <a:custGeom>
            <a:rect b="b" l="l" r="r" t="t"/>
            <a:pathLst>
              <a:path extrusionOk="0" h="6040190" w="5863810">
                <a:moveTo>
                  <a:pt x="0" y="0"/>
                </a:moveTo>
                <a:lnTo>
                  <a:pt x="5863810" y="0"/>
                </a:lnTo>
                <a:lnTo>
                  <a:pt x="5863810" y="184528"/>
                </a:lnTo>
                <a:lnTo>
                  <a:pt x="184528" y="184528"/>
                </a:lnTo>
                <a:lnTo>
                  <a:pt x="184528" y="5855662"/>
                </a:lnTo>
                <a:lnTo>
                  <a:pt x="5863810" y="5855662"/>
                </a:lnTo>
                <a:lnTo>
                  <a:pt x="5863810" y="6040190"/>
                </a:lnTo>
                <a:lnTo>
                  <a:pt x="0" y="6040190"/>
                </a:lnTo>
                <a:close/>
              </a:path>
            </a:pathLst>
          </a:custGeom>
          <a:gradFill>
            <a:gsLst>
              <a:gs pos="0">
                <a:srgbClr val="25327E"/>
              </a:gs>
              <a:gs pos="84000">
                <a:srgbClr val="5ABCF2"/>
              </a:gs>
              <a:gs pos="100000">
                <a:srgbClr val="2D4890"/>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94" name="Google Shape;394;p5"/>
          <p:cNvSpPr/>
          <p:nvPr/>
        </p:nvSpPr>
        <p:spPr>
          <a:xfrm>
            <a:off x="5012260" y="605801"/>
            <a:ext cx="4131740" cy="3923777"/>
          </a:xfrm>
          <a:custGeom>
            <a:rect b="b" l="l" r="r" t="t"/>
            <a:pathLst>
              <a:path extrusionOk="0" h="5231702" w="5508987">
                <a:moveTo>
                  <a:pt x="0" y="0"/>
                </a:moveTo>
                <a:lnTo>
                  <a:pt x="5508987" y="0"/>
                </a:lnTo>
                <a:lnTo>
                  <a:pt x="5508987" y="159828"/>
                </a:lnTo>
                <a:lnTo>
                  <a:pt x="159828" y="159828"/>
                </a:lnTo>
                <a:lnTo>
                  <a:pt x="159828" y="5071874"/>
                </a:lnTo>
                <a:lnTo>
                  <a:pt x="5508987" y="5071874"/>
                </a:lnTo>
                <a:lnTo>
                  <a:pt x="5508987" y="5231702"/>
                </a:lnTo>
                <a:lnTo>
                  <a:pt x="0" y="5231702"/>
                </a:lnTo>
                <a:close/>
              </a:path>
            </a:pathLst>
          </a:custGeom>
          <a:gradFill>
            <a:gsLst>
              <a:gs pos="0">
                <a:srgbClr val="25327E"/>
              </a:gs>
              <a:gs pos="84000">
                <a:srgbClr val="5ABCF2"/>
              </a:gs>
              <a:gs pos="100000">
                <a:srgbClr val="2D4890"/>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95" name="Google Shape;395;p5"/>
          <p:cNvSpPr/>
          <p:nvPr>
            <p:ph idx="2" type="pic"/>
          </p:nvPr>
        </p:nvSpPr>
        <p:spPr>
          <a:xfrm>
            <a:off x="5257800" y="828675"/>
            <a:ext cx="3871800" cy="33993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100"/>
              <a:buFont typeface="Arial"/>
              <a:buNone/>
              <a:defRPr b="0" i="0" sz="2100" u="none" cap="none" strike="noStrike">
                <a:solidFill>
                  <a:schemeClr val="dk1"/>
                </a:solidFill>
                <a:latin typeface="Roboto"/>
                <a:ea typeface="Roboto"/>
                <a:cs typeface="Roboto"/>
                <a:sym typeface="Roboto"/>
              </a:defRPr>
            </a:lvl1pPr>
            <a:lvl2pPr lvl="1"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Roboto"/>
                <a:ea typeface="Roboto"/>
                <a:cs typeface="Roboto"/>
                <a:sym typeface="Roboto"/>
              </a:defRPr>
            </a:lvl2pPr>
            <a:lvl3pPr lvl="2"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Roboto"/>
                <a:ea typeface="Roboto"/>
                <a:cs typeface="Roboto"/>
                <a:sym typeface="Roboto"/>
              </a:defRPr>
            </a:lvl3pPr>
            <a:lvl4pPr lvl="3" marR="0" rtl="0" algn="l">
              <a:lnSpc>
                <a:spcPct val="90000"/>
              </a:lnSpc>
              <a:spcBef>
                <a:spcPts val="40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4pPr>
            <a:lvl5pPr lvl="4" marR="0" rtl="0" algn="l">
              <a:lnSpc>
                <a:spcPct val="90000"/>
              </a:lnSpc>
              <a:spcBef>
                <a:spcPts val="40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9pPr>
          </a:lstStyle>
          <a:p/>
        </p:txBody>
      </p:sp>
      <p:sp>
        <p:nvSpPr>
          <p:cNvPr id="396" name="Google Shape;396;p5"/>
          <p:cNvSpPr/>
          <p:nvPr/>
        </p:nvSpPr>
        <p:spPr>
          <a:xfrm rot="2716216">
            <a:off x="1748992" y="-559391"/>
            <a:ext cx="1104573" cy="1117842"/>
          </a:xfrm>
          <a:custGeom>
            <a:rect b="b" l="l" r="r" t="t"/>
            <a:pathLst>
              <a:path extrusionOk="0" h="1491368" w="1473665">
                <a:moveTo>
                  <a:pt x="0" y="1491368"/>
                </a:moveTo>
                <a:lnTo>
                  <a:pt x="176366" y="1312883"/>
                </a:lnTo>
                <a:lnTo>
                  <a:pt x="1295180" y="1312883"/>
                </a:lnTo>
                <a:lnTo>
                  <a:pt x="1295180" y="180629"/>
                </a:lnTo>
                <a:lnTo>
                  <a:pt x="1473665" y="0"/>
                </a:lnTo>
                <a:lnTo>
                  <a:pt x="1473665" y="1491368"/>
                </a:lnTo>
                <a:close/>
              </a:path>
            </a:pathLst>
          </a:cu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97" name="Google Shape;397;p5"/>
          <p:cNvSpPr/>
          <p:nvPr/>
        </p:nvSpPr>
        <p:spPr>
          <a:xfrm rot="-5400000">
            <a:off x="3529760" y="3330816"/>
            <a:ext cx="1056292" cy="910597"/>
          </a:xfrm>
          <a:custGeom>
            <a:rect b="b" l="l" r="r" t="t"/>
            <a:pathLst>
              <a:path extrusionOk="0" h="4285161" w="4970787">
                <a:moveTo>
                  <a:pt x="2445756" y="891739"/>
                </a:moveTo>
                <a:lnTo>
                  <a:pt x="691708" y="3915959"/>
                </a:lnTo>
                <a:lnTo>
                  <a:pt x="4199803" y="3915959"/>
                </a:lnTo>
                <a:close/>
                <a:moveTo>
                  <a:pt x="2485394" y="0"/>
                </a:moveTo>
                <a:lnTo>
                  <a:pt x="4970787" y="4285161"/>
                </a:lnTo>
                <a:lnTo>
                  <a:pt x="0" y="4285161"/>
                </a:lnTo>
                <a:close/>
              </a:path>
            </a:pathLst>
          </a:cu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398" name="Google Shape;398;p5"/>
          <p:cNvSpPr/>
          <p:nvPr/>
        </p:nvSpPr>
        <p:spPr>
          <a:xfrm>
            <a:off x="4782146" y="4176529"/>
            <a:ext cx="596400" cy="596400"/>
          </a:xfrm>
          <a:prstGeom prst="mathMultiply">
            <a:avLst>
              <a:gd fmla="val 17457" name="adj1"/>
            </a:avLst>
          </a:prstGeom>
          <a:solidFill>
            <a:srgbClr val="131F2B"/>
          </a:solidFill>
          <a:ln>
            <a:noFill/>
          </a:ln>
          <a:effectLst>
            <a:outerShdw blurRad="63500" sx="104000" rotWithShape="0" algn="ctr" dir="3600000" dist="304800" sy="104000">
              <a:srgbClr val="000000">
                <a:alpha val="28627"/>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nvGrpSpPr>
          <p:cNvPr id="399" name="Google Shape;399;p5"/>
          <p:cNvGrpSpPr/>
          <p:nvPr/>
        </p:nvGrpSpPr>
        <p:grpSpPr>
          <a:xfrm rot="-2693246">
            <a:off x="7108856" y="-573661"/>
            <a:ext cx="1745055" cy="1752277"/>
            <a:chOff x="389693" y="2983904"/>
            <a:chExt cx="4040400" cy="4057120"/>
          </a:xfrm>
        </p:grpSpPr>
        <p:sp>
          <p:nvSpPr>
            <p:cNvPr id="400" name="Google Shape;400;p5"/>
            <p:cNvSpPr/>
            <p:nvPr/>
          </p:nvSpPr>
          <p:spPr>
            <a:xfrm rot="-8159687">
              <a:off x="612731" y="3050022"/>
              <a:ext cx="537624" cy="859263"/>
            </a:xfrm>
            <a:prstGeom prst="chevron">
              <a:avLst>
                <a:gd fmla="val 69960" name="adj"/>
              </a:avLst>
            </a:prstGeom>
            <a:gradFill>
              <a:gsLst>
                <a:gs pos="0">
                  <a:srgbClr val="DF5905"/>
                </a:gs>
                <a:gs pos="9000">
                  <a:srgbClr val="FF2D2D"/>
                </a:gs>
                <a:gs pos="100000">
                  <a:srgbClr val="DF5905"/>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01" name="Google Shape;401;p5"/>
            <p:cNvSpPr/>
            <p:nvPr/>
          </p:nvSpPr>
          <p:spPr>
            <a:xfrm rot="-8159687">
              <a:off x="948170" y="3386871"/>
              <a:ext cx="537624" cy="859263"/>
            </a:xfrm>
            <a:prstGeom prst="chevron">
              <a:avLst>
                <a:gd fmla="val 69960" name="adj"/>
              </a:avLst>
            </a:prstGeom>
            <a:gradFill>
              <a:gsLst>
                <a:gs pos="0">
                  <a:srgbClr val="DF5905"/>
                </a:gs>
                <a:gs pos="9000">
                  <a:srgbClr val="FF2D2D"/>
                </a:gs>
                <a:gs pos="100000">
                  <a:srgbClr val="DF5905"/>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02" name="Google Shape;402;p5"/>
            <p:cNvSpPr/>
            <p:nvPr/>
          </p:nvSpPr>
          <p:spPr>
            <a:xfrm rot="-8159687">
              <a:off x="1282217" y="3723720"/>
              <a:ext cx="537624" cy="859263"/>
            </a:xfrm>
            <a:prstGeom prst="chevron">
              <a:avLst>
                <a:gd fmla="val 69960" name="adj"/>
              </a:avLst>
            </a:prstGeom>
            <a:gradFill>
              <a:gsLst>
                <a:gs pos="0">
                  <a:srgbClr val="DF5905"/>
                </a:gs>
                <a:gs pos="9000">
                  <a:srgbClr val="FF2D2D"/>
                </a:gs>
                <a:gs pos="100000">
                  <a:srgbClr val="DF5905"/>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03" name="Google Shape;403;p5"/>
            <p:cNvSpPr/>
            <p:nvPr/>
          </p:nvSpPr>
          <p:spPr>
            <a:xfrm rot="-8159687">
              <a:off x="1627181" y="4070094"/>
              <a:ext cx="537624" cy="859263"/>
            </a:xfrm>
            <a:prstGeom prst="chevron">
              <a:avLst>
                <a:gd fmla="val 69960" name="adj"/>
              </a:avLst>
            </a:prstGeom>
            <a:gradFill>
              <a:gsLst>
                <a:gs pos="0">
                  <a:srgbClr val="DF5905"/>
                </a:gs>
                <a:gs pos="9000">
                  <a:srgbClr val="FF2D2D"/>
                </a:gs>
                <a:gs pos="100000">
                  <a:srgbClr val="DF5905"/>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04" name="Google Shape;404;p5"/>
            <p:cNvSpPr/>
            <p:nvPr/>
          </p:nvSpPr>
          <p:spPr>
            <a:xfrm rot="-8159687">
              <a:off x="1962388" y="4412361"/>
              <a:ext cx="537624" cy="859263"/>
            </a:xfrm>
            <a:prstGeom prst="chevron">
              <a:avLst>
                <a:gd fmla="val 69960" name="adj"/>
              </a:avLst>
            </a:prstGeom>
            <a:gradFill>
              <a:gsLst>
                <a:gs pos="0">
                  <a:srgbClr val="DF5905"/>
                </a:gs>
                <a:gs pos="9000">
                  <a:srgbClr val="FF2D2D"/>
                </a:gs>
                <a:gs pos="100000">
                  <a:srgbClr val="DF5905"/>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05" name="Google Shape;405;p5"/>
            <p:cNvSpPr/>
            <p:nvPr/>
          </p:nvSpPr>
          <p:spPr>
            <a:xfrm rot="-8159687">
              <a:off x="2297827" y="4749210"/>
              <a:ext cx="537624" cy="859263"/>
            </a:xfrm>
            <a:prstGeom prst="chevron">
              <a:avLst>
                <a:gd fmla="val 69960" name="adj"/>
              </a:avLst>
            </a:prstGeom>
            <a:gradFill>
              <a:gsLst>
                <a:gs pos="0">
                  <a:srgbClr val="DF5905"/>
                </a:gs>
                <a:gs pos="9000">
                  <a:srgbClr val="FF2D2D"/>
                </a:gs>
                <a:gs pos="100000">
                  <a:srgbClr val="DF5905"/>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06" name="Google Shape;406;p5"/>
            <p:cNvSpPr/>
            <p:nvPr/>
          </p:nvSpPr>
          <p:spPr>
            <a:xfrm rot="-8159687">
              <a:off x="2631874" y="5086059"/>
              <a:ext cx="537624" cy="859263"/>
            </a:xfrm>
            <a:prstGeom prst="chevron">
              <a:avLst>
                <a:gd fmla="val 69960" name="adj"/>
              </a:avLst>
            </a:prstGeom>
            <a:gradFill>
              <a:gsLst>
                <a:gs pos="0">
                  <a:srgbClr val="DF5905"/>
                </a:gs>
                <a:gs pos="9000">
                  <a:srgbClr val="FF2D2D"/>
                </a:gs>
                <a:gs pos="100000">
                  <a:srgbClr val="DF5905"/>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07" name="Google Shape;407;p5"/>
            <p:cNvSpPr/>
            <p:nvPr/>
          </p:nvSpPr>
          <p:spPr>
            <a:xfrm rot="-8159687">
              <a:off x="2976838" y="5432433"/>
              <a:ext cx="537624" cy="859263"/>
            </a:xfrm>
            <a:prstGeom prst="chevron">
              <a:avLst>
                <a:gd fmla="val 69960" name="adj"/>
              </a:avLst>
            </a:prstGeom>
            <a:gradFill>
              <a:gsLst>
                <a:gs pos="0">
                  <a:srgbClr val="DF5905"/>
                </a:gs>
                <a:gs pos="9000">
                  <a:srgbClr val="FF2D2D"/>
                </a:gs>
                <a:gs pos="100000">
                  <a:srgbClr val="DF5905"/>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08" name="Google Shape;408;p5"/>
            <p:cNvSpPr/>
            <p:nvPr/>
          </p:nvSpPr>
          <p:spPr>
            <a:xfrm rot="-8159687">
              <a:off x="3324467" y="5769268"/>
              <a:ext cx="537624" cy="859263"/>
            </a:xfrm>
            <a:prstGeom prst="chevron">
              <a:avLst>
                <a:gd fmla="val 69960" name="adj"/>
              </a:avLst>
            </a:prstGeom>
            <a:gradFill>
              <a:gsLst>
                <a:gs pos="0">
                  <a:srgbClr val="DF5905"/>
                </a:gs>
                <a:gs pos="9000">
                  <a:srgbClr val="FF2D2D"/>
                </a:gs>
                <a:gs pos="100000">
                  <a:srgbClr val="DF5905"/>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09" name="Google Shape;409;p5"/>
            <p:cNvSpPr/>
            <p:nvPr/>
          </p:nvSpPr>
          <p:spPr>
            <a:xfrm rot="-8159687">
              <a:off x="3669431" y="6115643"/>
              <a:ext cx="537624" cy="859263"/>
            </a:xfrm>
            <a:prstGeom prst="chevron">
              <a:avLst>
                <a:gd fmla="val 69960" name="adj"/>
              </a:avLst>
            </a:prstGeom>
            <a:gradFill>
              <a:gsLst>
                <a:gs pos="0">
                  <a:srgbClr val="DF5905"/>
                </a:gs>
                <a:gs pos="9000">
                  <a:srgbClr val="FF2D2D"/>
                </a:gs>
                <a:gs pos="100000">
                  <a:srgbClr val="DF5905"/>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big">
  <p:cSld name="Blank big">
    <p:spTree>
      <p:nvGrpSpPr>
        <p:cNvPr id="410" name="Shape 410"/>
        <p:cNvGrpSpPr/>
        <p:nvPr/>
      </p:nvGrpSpPr>
      <p:grpSpPr>
        <a:xfrm>
          <a:off x="0" y="0"/>
          <a:ext cx="0" cy="0"/>
          <a:chOff x="0" y="0"/>
          <a:chExt cx="0" cy="0"/>
        </a:xfrm>
      </p:grpSpPr>
      <p:sp>
        <p:nvSpPr>
          <p:cNvPr id="411" name="Google Shape;411;p6"/>
          <p:cNvSpPr/>
          <p:nvPr/>
        </p:nvSpPr>
        <p:spPr>
          <a:xfrm>
            <a:off x="528638" y="382905"/>
            <a:ext cx="8183100" cy="4377600"/>
          </a:xfrm>
          <a:prstGeom prst="frame">
            <a:avLst>
              <a:gd fmla="val 966" name="adj1"/>
            </a:avLst>
          </a:prstGeom>
          <a:solidFill>
            <a:srgbClr val="3F3F4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nvGrpSpPr>
          <p:cNvPr id="412" name="Google Shape;412;p6"/>
          <p:cNvGrpSpPr/>
          <p:nvPr/>
        </p:nvGrpSpPr>
        <p:grpSpPr>
          <a:xfrm>
            <a:off x="8399553" y="1137094"/>
            <a:ext cx="1060638" cy="2926058"/>
            <a:chOff x="10705240" y="912413"/>
            <a:chExt cx="1826797" cy="5039714"/>
          </a:xfrm>
        </p:grpSpPr>
        <p:grpSp>
          <p:nvGrpSpPr>
            <p:cNvPr id="413" name="Google Shape;413;p6"/>
            <p:cNvGrpSpPr/>
            <p:nvPr/>
          </p:nvGrpSpPr>
          <p:grpSpPr>
            <a:xfrm rot="2696952">
              <a:off x="10974101" y="2700266"/>
              <a:ext cx="1289076" cy="1294411"/>
              <a:chOff x="389693" y="2983904"/>
              <a:chExt cx="4040400" cy="4057120"/>
            </a:xfrm>
          </p:grpSpPr>
          <p:sp>
            <p:nvSpPr>
              <p:cNvPr id="414" name="Google Shape;414;p6"/>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15" name="Google Shape;415;p6"/>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16" name="Google Shape;416;p6"/>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17" name="Google Shape;417;p6"/>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18" name="Google Shape;418;p6"/>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19" name="Google Shape;419;p6"/>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20" name="Google Shape;420;p6"/>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21" name="Google Shape;421;p6"/>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22" name="Google Shape;422;p6"/>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23" name="Google Shape;423;p6"/>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grpSp>
          <p:nvGrpSpPr>
            <p:cNvPr id="424" name="Google Shape;424;p6"/>
            <p:cNvGrpSpPr/>
            <p:nvPr/>
          </p:nvGrpSpPr>
          <p:grpSpPr>
            <a:xfrm>
              <a:off x="11215737" y="912413"/>
              <a:ext cx="689929" cy="5039714"/>
              <a:chOff x="11215737" y="912413"/>
              <a:chExt cx="689929" cy="5039714"/>
            </a:xfrm>
          </p:grpSpPr>
          <p:sp>
            <p:nvSpPr>
              <p:cNvPr id="425" name="Google Shape;425;p6"/>
              <p:cNvSpPr/>
              <p:nvPr/>
            </p:nvSpPr>
            <p:spPr>
              <a:xfrm rot="-7288474">
                <a:off x="11283303" y="4756713"/>
                <a:ext cx="525167" cy="452723"/>
              </a:xfrm>
              <a:prstGeom prst="triangle">
                <a:avLst>
                  <a:gd fmla="val 50000" name="adj"/>
                </a:avLst>
              </a:pr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26" name="Google Shape;426;p6"/>
              <p:cNvSpPr/>
              <p:nvPr/>
            </p:nvSpPr>
            <p:spPr>
              <a:xfrm>
                <a:off x="11327866" y="1591375"/>
                <a:ext cx="577800" cy="577800"/>
              </a:xfrm>
              <a:prstGeom prst="mathMultiply">
                <a:avLst>
                  <a:gd fmla="val 17457" name="adj1"/>
                </a:avLst>
              </a:pr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27" name="Google Shape;427;p6"/>
              <p:cNvSpPr/>
              <p:nvPr/>
            </p:nvSpPr>
            <p:spPr>
              <a:xfrm>
                <a:off x="11432945" y="5592727"/>
                <a:ext cx="365700" cy="359400"/>
              </a:xfrm>
              <a:prstGeom prst="rect">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28" name="Google Shape;428;p6"/>
              <p:cNvSpPr/>
              <p:nvPr/>
            </p:nvSpPr>
            <p:spPr>
              <a:xfrm>
                <a:off x="11449797" y="912413"/>
                <a:ext cx="393000" cy="393000"/>
              </a:xfrm>
              <a:prstGeom prst="ellipse">
                <a:avLst/>
              </a:pr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grpSp>
        <p:nvGrpSpPr>
          <p:cNvPr id="429" name="Google Shape;429;p6"/>
          <p:cNvGrpSpPr/>
          <p:nvPr/>
        </p:nvGrpSpPr>
        <p:grpSpPr>
          <a:xfrm flipH="1" rot="10800000">
            <a:off x="-250079" y="1051581"/>
            <a:ext cx="1060638" cy="2926058"/>
            <a:chOff x="10705240" y="912413"/>
            <a:chExt cx="1826797" cy="5039714"/>
          </a:xfrm>
        </p:grpSpPr>
        <p:grpSp>
          <p:nvGrpSpPr>
            <p:cNvPr id="430" name="Google Shape;430;p6"/>
            <p:cNvGrpSpPr/>
            <p:nvPr/>
          </p:nvGrpSpPr>
          <p:grpSpPr>
            <a:xfrm rot="2696952">
              <a:off x="10974101" y="2700266"/>
              <a:ext cx="1289076" cy="1294411"/>
              <a:chOff x="389693" y="2983904"/>
              <a:chExt cx="4040400" cy="4057120"/>
            </a:xfrm>
          </p:grpSpPr>
          <p:sp>
            <p:nvSpPr>
              <p:cNvPr id="431" name="Google Shape;431;p6"/>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32" name="Google Shape;432;p6"/>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33" name="Google Shape;433;p6"/>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34" name="Google Shape;434;p6"/>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35" name="Google Shape;435;p6"/>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36" name="Google Shape;436;p6"/>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37" name="Google Shape;437;p6"/>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38" name="Google Shape;438;p6"/>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39" name="Google Shape;439;p6"/>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40" name="Google Shape;440;p6"/>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grpSp>
          <p:nvGrpSpPr>
            <p:cNvPr id="441" name="Google Shape;441;p6"/>
            <p:cNvGrpSpPr/>
            <p:nvPr/>
          </p:nvGrpSpPr>
          <p:grpSpPr>
            <a:xfrm>
              <a:off x="11215737" y="912413"/>
              <a:ext cx="689929" cy="5039714"/>
              <a:chOff x="11215737" y="912413"/>
              <a:chExt cx="689929" cy="5039714"/>
            </a:xfrm>
          </p:grpSpPr>
          <p:sp>
            <p:nvSpPr>
              <p:cNvPr id="442" name="Google Shape;442;p6"/>
              <p:cNvSpPr/>
              <p:nvPr/>
            </p:nvSpPr>
            <p:spPr>
              <a:xfrm rot="-7288474">
                <a:off x="11283303" y="4756713"/>
                <a:ext cx="525167" cy="452723"/>
              </a:xfrm>
              <a:prstGeom prst="triangle">
                <a:avLst>
                  <a:gd fmla="val 50000" name="adj"/>
                </a:avLst>
              </a:pr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43" name="Google Shape;443;p6"/>
              <p:cNvSpPr/>
              <p:nvPr/>
            </p:nvSpPr>
            <p:spPr>
              <a:xfrm>
                <a:off x="11327866" y="1591375"/>
                <a:ext cx="577800" cy="577800"/>
              </a:xfrm>
              <a:prstGeom prst="mathMultiply">
                <a:avLst>
                  <a:gd fmla="val 17457" name="adj1"/>
                </a:avLst>
              </a:pr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44" name="Google Shape;444;p6"/>
              <p:cNvSpPr/>
              <p:nvPr/>
            </p:nvSpPr>
            <p:spPr>
              <a:xfrm>
                <a:off x="11432945" y="5592727"/>
                <a:ext cx="365700" cy="359400"/>
              </a:xfrm>
              <a:prstGeom prst="rect">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45" name="Google Shape;445;p6"/>
              <p:cNvSpPr/>
              <p:nvPr/>
            </p:nvSpPr>
            <p:spPr>
              <a:xfrm>
                <a:off x="11449797" y="912413"/>
                <a:ext cx="393000" cy="393000"/>
              </a:xfrm>
              <a:prstGeom prst="ellipse">
                <a:avLst/>
              </a:pr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p:cSld name="Title + 1 column">
    <p:spTree>
      <p:nvGrpSpPr>
        <p:cNvPr id="446" name="Shape 446"/>
        <p:cNvGrpSpPr/>
        <p:nvPr/>
      </p:nvGrpSpPr>
      <p:grpSpPr>
        <a:xfrm>
          <a:off x="0" y="0"/>
          <a:ext cx="0" cy="0"/>
          <a:chOff x="0" y="0"/>
          <a:chExt cx="0" cy="0"/>
        </a:xfrm>
      </p:grpSpPr>
      <p:sp>
        <p:nvSpPr>
          <p:cNvPr id="447" name="Google Shape;447;p7"/>
          <p:cNvSpPr/>
          <p:nvPr>
            <p:ph idx="2" type="pic"/>
          </p:nvPr>
        </p:nvSpPr>
        <p:spPr>
          <a:xfrm>
            <a:off x="12247" y="0"/>
            <a:ext cx="4479600" cy="51435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100"/>
              <a:buFont typeface="Arial"/>
              <a:buNone/>
              <a:defRPr b="0" i="0" sz="2100" u="none" cap="none" strike="noStrike">
                <a:solidFill>
                  <a:schemeClr val="dk1"/>
                </a:solidFill>
                <a:latin typeface="Roboto"/>
                <a:ea typeface="Roboto"/>
                <a:cs typeface="Roboto"/>
                <a:sym typeface="Roboto"/>
              </a:defRPr>
            </a:lvl1pPr>
            <a:lvl2pPr lvl="1"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Roboto"/>
                <a:ea typeface="Roboto"/>
                <a:cs typeface="Roboto"/>
                <a:sym typeface="Roboto"/>
              </a:defRPr>
            </a:lvl2pPr>
            <a:lvl3pPr lvl="2"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Roboto"/>
                <a:ea typeface="Roboto"/>
                <a:cs typeface="Roboto"/>
                <a:sym typeface="Roboto"/>
              </a:defRPr>
            </a:lvl3pPr>
            <a:lvl4pPr lvl="3" marR="0" rtl="0" algn="l">
              <a:lnSpc>
                <a:spcPct val="90000"/>
              </a:lnSpc>
              <a:spcBef>
                <a:spcPts val="40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4pPr>
            <a:lvl5pPr lvl="4" marR="0" rtl="0" algn="l">
              <a:lnSpc>
                <a:spcPct val="90000"/>
              </a:lnSpc>
              <a:spcBef>
                <a:spcPts val="40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9pPr>
          </a:lstStyle>
          <a:p/>
        </p:txBody>
      </p:sp>
      <p:sp>
        <p:nvSpPr>
          <p:cNvPr id="448" name="Google Shape;448;p7"/>
          <p:cNvSpPr txBox="1"/>
          <p:nvPr>
            <p:ph idx="1" type="body"/>
          </p:nvPr>
        </p:nvSpPr>
        <p:spPr>
          <a:xfrm>
            <a:off x="5215277" y="2177065"/>
            <a:ext cx="3647700" cy="19575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0"/>
              </a:spcBef>
              <a:spcAft>
                <a:spcPts val="0"/>
              </a:spcAft>
              <a:buClr>
                <a:srgbClr val="3F3F3F"/>
              </a:buClr>
              <a:buSzPts val="1400"/>
              <a:buFont typeface="Arial"/>
              <a:buNone/>
              <a:defRPr b="0" i="0" sz="1400" u="none" cap="none" strike="noStrike">
                <a:solidFill>
                  <a:srgbClr val="3F3F3F"/>
                </a:solidFill>
                <a:latin typeface="Roboto"/>
                <a:ea typeface="Roboto"/>
                <a:cs typeface="Roboto"/>
                <a:sym typeface="Roboto"/>
              </a:defRPr>
            </a:lvl1pPr>
            <a:lvl2pPr indent="-228600" lvl="1" marL="914400" marR="0" rtl="0" algn="l">
              <a:lnSpc>
                <a:spcPct val="90000"/>
              </a:lnSpc>
              <a:spcBef>
                <a:spcPts val="0"/>
              </a:spcBef>
              <a:spcAft>
                <a:spcPts val="0"/>
              </a:spcAft>
              <a:buClr>
                <a:schemeClr val="dk1"/>
              </a:buClr>
              <a:buSzPts val="1800"/>
              <a:buFont typeface="Arial"/>
              <a:buNone/>
              <a:defRPr b="0" i="0" sz="1800" u="none" cap="none" strike="noStrike">
                <a:solidFill>
                  <a:schemeClr val="dk1"/>
                </a:solidFill>
                <a:latin typeface="Roboto"/>
                <a:ea typeface="Roboto"/>
                <a:cs typeface="Roboto"/>
                <a:sym typeface="Roboto"/>
              </a:defRPr>
            </a:lvl2pPr>
            <a:lvl3pPr indent="-228600" lvl="2" marL="1371600" marR="0" rtl="0" algn="l">
              <a:lnSpc>
                <a:spcPct val="90000"/>
              </a:lnSpc>
              <a:spcBef>
                <a:spcPts val="0"/>
              </a:spcBef>
              <a:spcAft>
                <a:spcPts val="0"/>
              </a:spcAft>
              <a:buClr>
                <a:schemeClr val="dk1"/>
              </a:buClr>
              <a:buSzPts val="1500"/>
              <a:buFont typeface="Arial"/>
              <a:buNone/>
              <a:defRPr b="0" i="0" sz="1500" u="none" cap="none" strike="noStrike">
                <a:solidFill>
                  <a:schemeClr val="dk1"/>
                </a:solidFill>
                <a:latin typeface="Roboto"/>
                <a:ea typeface="Roboto"/>
                <a:cs typeface="Roboto"/>
                <a:sym typeface="Roboto"/>
              </a:defRPr>
            </a:lvl3pPr>
            <a:lvl4pPr indent="-228600" lvl="3" marL="1828800" marR="0" rtl="0" algn="l">
              <a:lnSpc>
                <a:spcPct val="90000"/>
              </a:lnSpc>
              <a:spcBef>
                <a:spcPts val="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4pPr>
            <a:lvl5pPr indent="-228600" lvl="4" marL="2286000" marR="0" rtl="0" algn="l">
              <a:lnSpc>
                <a:spcPct val="90000"/>
              </a:lnSpc>
              <a:spcBef>
                <a:spcPts val="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5pPr>
            <a:lvl6pPr indent="-317500" lvl="5" marL="27432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6pPr>
            <a:lvl7pPr indent="-317500" lvl="6" marL="32004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7pPr>
            <a:lvl8pPr indent="-317500" lvl="7" marL="36576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8pPr>
            <a:lvl9pPr indent="-317500" lvl="8" marL="41148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9pPr>
          </a:lstStyle>
          <a:p/>
        </p:txBody>
      </p:sp>
      <p:sp>
        <p:nvSpPr>
          <p:cNvPr id="449" name="Google Shape;449;p7"/>
          <p:cNvSpPr txBox="1"/>
          <p:nvPr>
            <p:ph type="title"/>
          </p:nvPr>
        </p:nvSpPr>
        <p:spPr>
          <a:xfrm>
            <a:off x="5215277" y="1371629"/>
            <a:ext cx="3647700" cy="636000"/>
          </a:xfrm>
          <a:prstGeom prst="rect">
            <a:avLst/>
          </a:prstGeom>
          <a:noFill/>
          <a:ln>
            <a:noFill/>
          </a:ln>
        </p:spPr>
        <p:txBody>
          <a:bodyPr anchorCtr="0" anchor="b" bIns="68575" lIns="68575" spcFirstLastPara="1" rIns="68575" wrap="square" tIns="68575">
            <a:noAutofit/>
          </a:bodyPr>
          <a:lstStyle>
            <a:lvl1pPr lvl="0" marR="0" rtl="0" algn="l">
              <a:lnSpc>
                <a:spcPct val="90000"/>
              </a:lnSpc>
              <a:spcBef>
                <a:spcPts val="0"/>
              </a:spcBef>
              <a:spcAft>
                <a:spcPts val="0"/>
              </a:spcAft>
              <a:buClr>
                <a:srgbClr val="3F3F3F"/>
              </a:buClr>
              <a:buSzPts val="2400"/>
              <a:buFont typeface="Raleway"/>
              <a:buNone/>
              <a:defRPr b="0" i="0" sz="2400" u="none" cap="none" strike="noStrike">
                <a:solidFill>
                  <a:srgbClr val="3F3F3F"/>
                </a:solidFill>
                <a:latin typeface="Raleway"/>
                <a:ea typeface="Raleway"/>
                <a:cs typeface="Raleway"/>
                <a:sym typeface="Raleway"/>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450" name="Google Shape;450;p7"/>
          <p:cNvSpPr/>
          <p:nvPr/>
        </p:nvSpPr>
        <p:spPr>
          <a:xfrm rot="1747729">
            <a:off x="1863202" y="18503"/>
            <a:ext cx="2061609" cy="5038443"/>
          </a:xfrm>
          <a:custGeom>
            <a:rect b="b" l="l" r="r" t="t"/>
            <a:pathLst>
              <a:path extrusionOk="0" h="6719418" w="2749423">
                <a:moveTo>
                  <a:pt x="0" y="257442"/>
                </a:moveTo>
                <a:lnTo>
                  <a:pt x="462267" y="0"/>
                </a:lnTo>
                <a:lnTo>
                  <a:pt x="2749423" y="0"/>
                </a:lnTo>
                <a:lnTo>
                  <a:pt x="2749423" y="6576045"/>
                </a:lnTo>
                <a:lnTo>
                  <a:pt x="2491981" y="6719418"/>
                </a:lnTo>
                <a:lnTo>
                  <a:pt x="2491981" y="257442"/>
                </a:lnTo>
                <a:close/>
              </a:path>
            </a:pathLst>
          </a:cu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nvGrpSpPr>
          <p:cNvPr id="451" name="Google Shape;451;p7"/>
          <p:cNvGrpSpPr/>
          <p:nvPr/>
        </p:nvGrpSpPr>
        <p:grpSpPr>
          <a:xfrm rot="4474101">
            <a:off x="3202204" y="2027782"/>
            <a:ext cx="1541218" cy="1547596"/>
            <a:chOff x="389693" y="2983904"/>
            <a:chExt cx="4040400" cy="4057120"/>
          </a:xfrm>
        </p:grpSpPr>
        <p:sp>
          <p:nvSpPr>
            <p:cNvPr id="452" name="Google Shape;452;p7"/>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53" name="Google Shape;453;p7"/>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54" name="Google Shape;454;p7"/>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55" name="Google Shape;455;p7"/>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56" name="Google Shape;456;p7"/>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57" name="Google Shape;457;p7"/>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58" name="Google Shape;458;p7"/>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59" name="Google Shape;459;p7"/>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60" name="Google Shape;460;p7"/>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461" name="Google Shape;461;p7"/>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sp>
        <p:nvSpPr>
          <p:cNvPr id="462" name="Google Shape;462;p7"/>
          <p:cNvSpPr/>
          <p:nvPr/>
        </p:nvSpPr>
        <p:spPr>
          <a:xfrm rot="2716216">
            <a:off x="6429348" y="-559391"/>
            <a:ext cx="1104573" cy="1117842"/>
          </a:xfrm>
          <a:custGeom>
            <a:rect b="b" l="l" r="r" t="t"/>
            <a:pathLst>
              <a:path extrusionOk="0" h="1491368" w="1473665">
                <a:moveTo>
                  <a:pt x="0" y="1491368"/>
                </a:moveTo>
                <a:lnTo>
                  <a:pt x="176366" y="1312883"/>
                </a:lnTo>
                <a:lnTo>
                  <a:pt x="1295180" y="1312883"/>
                </a:lnTo>
                <a:lnTo>
                  <a:pt x="1295180" y="180629"/>
                </a:lnTo>
                <a:lnTo>
                  <a:pt x="1473665" y="0"/>
                </a:lnTo>
                <a:lnTo>
                  <a:pt x="1473665" y="1491368"/>
                </a:lnTo>
                <a:close/>
              </a:path>
            </a:pathLst>
          </a:cu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nvGrpSpPr>
          <p:cNvPr id="463" name="Google Shape;463;p7"/>
          <p:cNvGrpSpPr/>
          <p:nvPr/>
        </p:nvGrpSpPr>
        <p:grpSpPr>
          <a:xfrm rot="-5400000">
            <a:off x="4191919" y="4224171"/>
            <a:ext cx="876169" cy="734384"/>
            <a:chOff x="818477" y="454876"/>
            <a:chExt cx="2428407" cy="2035433"/>
          </a:xfrm>
        </p:grpSpPr>
        <p:grpSp>
          <p:nvGrpSpPr>
            <p:cNvPr id="464" name="Google Shape;464;p7"/>
            <p:cNvGrpSpPr/>
            <p:nvPr/>
          </p:nvGrpSpPr>
          <p:grpSpPr>
            <a:xfrm>
              <a:off x="818477" y="454876"/>
              <a:ext cx="132000" cy="2035433"/>
              <a:chOff x="818477" y="428429"/>
              <a:chExt cx="132000" cy="2035433"/>
            </a:xfrm>
          </p:grpSpPr>
          <p:sp>
            <p:nvSpPr>
              <p:cNvPr id="465" name="Google Shape;465;p7"/>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66" name="Google Shape;466;p7"/>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67" name="Google Shape;467;p7"/>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68" name="Google Shape;468;p7"/>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69" name="Google Shape;469;p7"/>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70" name="Google Shape;470;p7"/>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71" name="Google Shape;471;p7"/>
              <p:cNvSpPr/>
              <p:nvPr/>
            </p:nvSpPr>
            <p:spPr>
              <a:xfrm>
                <a:off x="818477" y="1856003"/>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72" name="Google Shape;472;p7"/>
              <p:cNvSpPr/>
              <p:nvPr/>
            </p:nvSpPr>
            <p:spPr>
              <a:xfrm>
                <a:off x="818477" y="2093932"/>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73" name="Google Shape;473;p7"/>
              <p:cNvSpPr/>
              <p:nvPr/>
            </p:nvSpPr>
            <p:spPr>
              <a:xfrm>
                <a:off x="818477" y="2331862"/>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474" name="Google Shape;474;p7"/>
            <p:cNvGrpSpPr/>
            <p:nvPr/>
          </p:nvGrpSpPr>
          <p:grpSpPr>
            <a:xfrm>
              <a:off x="1105527" y="692806"/>
              <a:ext cx="132000" cy="1797503"/>
              <a:chOff x="818477" y="190500"/>
              <a:chExt cx="132000" cy="1797503"/>
            </a:xfrm>
          </p:grpSpPr>
          <p:sp>
            <p:nvSpPr>
              <p:cNvPr id="475" name="Google Shape;475;p7"/>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76" name="Google Shape;476;p7"/>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77" name="Google Shape;477;p7"/>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78" name="Google Shape;478;p7"/>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79" name="Google Shape;479;p7"/>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80" name="Google Shape;480;p7"/>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81" name="Google Shape;481;p7"/>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82" name="Google Shape;482;p7"/>
              <p:cNvSpPr/>
              <p:nvPr/>
            </p:nvSpPr>
            <p:spPr>
              <a:xfrm>
                <a:off x="818477" y="1856003"/>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483" name="Google Shape;483;p7"/>
            <p:cNvGrpSpPr/>
            <p:nvPr/>
          </p:nvGrpSpPr>
          <p:grpSpPr>
            <a:xfrm>
              <a:off x="1392577" y="930735"/>
              <a:ext cx="132000" cy="1559574"/>
              <a:chOff x="818477" y="190500"/>
              <a:chExt cx="132000" cy="1559574"/>
            </a:xfrm>
          </p:grpSpPr>
          <p:sp>
            <p:nvSpPr>
              <p:cNvPr id="484" name="Google Shape;484;p7"/>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85" name="Google Shape;485;p7"/>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86" name="Google Shape;486;p7"/>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87" name="Google Shape;487;p7"/>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88" name="Google Shape;488;p7"/>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89" name="Google Shape;489;p7"/>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90" name="Google Shape;490;p7"/>
              <p:cNvSpPr/>
              <p:nvPr/>
            </p:nvSpPr>
            <p:spPr>
              <a:xfrm>
                <a:off x="818477" y="1618074"/>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491" name="Google Shape;491;p7"/>
            <p:cNvGrpSpPr/>
            <p:nvPr/>
          </p:nvGrpSpPr>
          <p:grpSpPr>
            <a:xfrm>
              <a:off x="1679627" y="1168664"/>
              <a:ext cx="132000" cy="1321645"/>
              <a:chOff x="818477" y="190500"/>
              <a:chExt cx="132000" cy="1321645"/>
            </a:xfrm>
          </p:grpSpPr>
          <p:sp>
            <p:nvSpPr>
              <p:cNvPr id="492" name="Google Shape;492;p7"/>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93" name="Google Shape;493;p7"/>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94" name="Google Shape;494;p7"/>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95" name="Google Shape;495;p7"/>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96" name="Google Shape;496;p7"/>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497" name="Google Shape;497;p7"/>
              <p:cNvSpPr/>
              <p:nvPr/>
            </p:nvSpPr>
            <p:spPr>
              <a:xfrm>
                <a:off x="818477" y="1380145"/>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498" name="Google Shape;498;p7"/>
            <p:cNvGrpSpPr/>
            <p:nvPr/>
          </p:nvGrpSpPr>
          <p:grpSpPr>
            <a:xfrm>
              <a:off x="1966677" y="1406593"/>
              <a:ext cx="132000" cy="1083716"/>
              <a:chOff x="818477" y="190500"/>
              <a:chExt cx="132000" cy="1083716"/>
            </a:xfrm>
          </p:grpSpPr>
          <p:sp>
            <p:nvSpPr>
              <p:cNvPr id="499" name="Google Shape;499;p7"/>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00" name="Google Shape;500;p7"/>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01" name="Google Shape;501;p7"/>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02" name="Google Shape;502;p7"/>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03" name="Google Shape;503;p7"/>
              <p:cNvSpPr/>
              <p:nvPr/>
            </p:nvSpPr>
            <p:spPr>
              <a:xfrm>
                <a:off x="818477" y="1142216"/>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04" name="Google Shape;504;p7"/>
            <p:cNvGrpSpPr/>
            <p:nvPr/>
          </p:nvGrpSpPr>
          <p:grpSpPr>
            <a:xfrm>
              <a:off x="2253727" y="1644522"/>
              <a:ext cx="132000" cy="845787"/>
              <a:chOff x="818477" y="190500"/>
              <a:chExt cx="132000" cy="845787"/>
            </a:xfrm>
          </p:grpSpPr>
          <p:sp>
            <p:nvSpPr>
              <p:cNvPr id="505" name="Google Shape;505;p7"/>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06" name="Google Shape;506;p7"/>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07" name="Google Shape;507;p7"/>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08" name="Google Shape;508;p7"/>
              <p:cNvSpPr/>
              <p:nvPr/>
            </p:nvSpPr>
            <p:spPr>
              <a:xfrm>
                <a:off x="818477" y="904287"/>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09" name="Google Shape;509;p7"/>
            <p:cNvGrpSpPr/>
            <p:nvPr/>
          </p:nvGrpSpPr>
          <p:grpSpPr>
            <a:xfrm>
              <a:off x="2540777" y="1882451"/>
              <a:ext cx="132000" cy="607858"/>
              <a:chOff x="818477" y="190500"/>
              <a:chExt cx="132000" cy="607858"/>
            </a:xfrm>
          </p:grpSpPr>
          <p:sp>
            <p:nvSpPr>
              <p:cNvPr id="510" name="Google Shape;510;p7"/>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11" name="Google Shape;511;p7"/>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12" name="Google Shape;512;p7"/>
              <p:cNvSpPr/>
              <p:nvPr/>
            </p:nvSpPr>
            <p:spPr>
              <a:xfrm>
                <a:off x="818477" y="66635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13" name="Google Shape;513;p7"/>
            <p:cNvGrpSpPr/>
            <p:nvPr/>
          </p:nvGrpSpPr>
          <p:grpSpPr>
            <a:xfrm>
              <a:off x="2827830" y="2120380"/>
              <a:ext cx="132000" cy="369929"/>
              <a:chOff x="818477" y="190500"/>
              <a:chExt cx="132000" cy="369929"/>
            </a:xfrm>
          </p:grpSpPr>
          <p:sp>
            <p:nvSpPr>
              <p:cNvPr id="514" name="Google Shape;514;p7"/>
              <p:cNvSpPr/>
              <p:nvPr/>
            </p:nvSpPr>
            <p:spPr>
              <a:xfrm>
                <a:off x="818477" y="190500"/>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15" name="Google Shape;515;p7"/>
              <p:cNvSpPr/>
              <p:nvPr/>
            </p:nvSpPr>
            <p:spPr>
              <a:xfrm>
                <a:off x="818477" y="428429"/>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516" name="Google Shape;516;p7"/>
            <p:cNvSpPr/>
            <p:nvPr/>
          </p:nvSpPr>
          <p:spPr>
            <a:xfrm>
              <a:off x="3114884" y="2358308"/>
              <a:ext cx="132000" cy="132000"/>
            </a:xfrm>
            <a:prstGeom prst="ellipse">
              <a:avLst/>
            </a:prstGeom>
            <a:solidFill>
              <a:srgbClr val="131F2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517" name="Google Shape;517;p7"/>
          <p:cNvSpPr/>
          <p:nvPr/>
        </p:nvSpPr>
        <p:spPr>
          <a:xfrm rot="-7267348">
            <a:off x="2842039" y="4242577"/>
            <a:ext cx="769369" cy="663249"/>
          </a:xfrm>
          <a:custGeom>
            <a:rect b="b" l="l" r="r" t="t"/>
            <a:pathLst>
              <a:path extrusionOk="0" h="4285161" w="4970787">
                <a:moveTo>
                  <a:pt x="2445756" y="891739"/>
                </a:moveTo>
                <a:lnTo>
                  <a:pt x="691708" y="3915959"/>
                </a:lnTo>
                <a:lnTo>
                  <a:pt x="4199803" y="3915959"/>
                </a:lnTo>
                <a:close/>
                <a:moveTo>
                  <a:pt x="2485394" y="0"/>
                </a:moveTo>
                <a:lnTo>
                  <a:pt x="4970787" y="4285161"/>
                </a:lnTo>
                <a:lnTo>
                  <a:pt x="0" y="4285161"/>
                </a:lnTo>
                <a:close/>
              </a:path>
            </a:pathLst>
          </a:cu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18" name="Google Shape;518;p7"/>
          <p:cNvSpPr/>
          <p:nvPr/>
        </p:nvSpPr>
        <p:spPr>
          <a:xfrm>
            <a:off x="4262830" y="52559"/>
            <a:ext cx="594000" cy="594000"/>
          </a:xfrm>
          <a:prstGeom prst="mathMultiply">
            <a:avLst>
              <a:gd fmla="val 17457" name="adj1"/>
            </a:avLst>
          </a:prstGeom>
          <a:gradFill>
            <a:gsLst>
              <a:gs pos="0">
                <a:srgbClr val="FE2FA5"/>
              </a:gs>
              <a:gs pos="100000">
                <a:srgbClr val="9E2B73"/>
              </a:gs>
            </a:gsLst>
            <a:lin ang="2700000" scaled="0"/>
          </a:gradFill>
          <a:ln>
            <a:noFill/>
          </a:ln>
          <a:effectLst>
            <a:outerShdw blurRad="63500" sx="104000" rotWithShape="0" algn="ctr" dir="3600000" dist="304800" sy="104000">
              <a:srgbClr val="000000">
                <a:alpha val="28627"/>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19" name="Google Shape;519;p7"/>
          <p:cNvSpPr/>
          <p:nvPr/>
        </p:nvSpPr>
        <p:spPr>
          <a:xfrm>
            <a:off x="7217239" y="157007"/>
            <a:ext cx="294300" cy="289200"/>
          </a:xfrm>
          <a:prstGeom prst="rect">
            <a:avLst/>
          </a:prstGeom>
          <a:solidFill>
            <a:srgbClr val="131F2B"/>
          </a:solidFill>
          <a:ln>
            <a:noFill/>
          </a:ln>
          <a:effectLst>
            <a:outerShdw blurRad="50800" rotWithShape="0" algn="bl" dir="2400000" dist="241300">
              <a:srgbClr val="000000">
                <a:alpha val="3098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20" name="Google Shape;520;p7"/>
          <p:cNvSpPr/>
          <p:nvPr/>
        </p:nvSpPr>
        <p:spPr>
          <a:xfrm rot="10800000">
            <a:off x="8310388" y="4734492"/>
            <a:ext cx="833612" cy="409008"/>
          </a:xfrm>
          <a:custGeom>
            <a:rect b="b" l="l" r="r" t="t"/>
            <a:pathLst>
              <a:path extrusionOk="0" h="545344" w="1111482">
                <a:moveTo>
                  <a:pt x="1111482" y="545344"/>
                </a:moveTo>
                <a:lnTo>
                  <a:pt x="0" y="545344"/>
                </a:lnTo>
                <a:lnTo>
                  <a:pt x="0" y="366859"/>
                </a:lnTo>
                <a:lnTo>
                  <a:pt x="932997" y="366859"/>
                </a:lnTo>
                <a:lnTo>
                  <a:pt x="932997" y="0"/>
                </a:lnTo>
                <a:lnTo>
                  <a:pt x="1111482" y="0"/>
                </a:lnTo>
                <a:close/>
              </a:path>
            </a:pathLst>
          </a:custGeom>
          <a:gradFill>
            <a:gsLst>
              <a:gs pos="0">
                <a:srgbClr val="E03B9A"/>
              </a:gs>
              <a:gs pos="40000">
                <a:srgbClr val="FD2BA4"/>
              </a:gs>
              <a:gs pos="100000">
                <a:srgbClr val="FD2BA4"/>
              </a:gs>
            </a:gsLst>
            <a:path path="circle">
              <a:fillToRect l="100%" t="100%"/>
            </a:path>
            <a:tileRect b="-100%" r="-100%"/>
          </a:gradFill>
          <a:ln>
            <a:noFill/>
          </a:ln>
          <a:effectLst>
            <a:outerShdw blurRad="50800" rotWithShape="0" algn="tl" dir="2700000" dist="38100">
              <a:srgbClr val="7F7F7F">
                <a:alpha val="46666"/>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nvGrpSpPr>
          <p:cNvPr id="521" name="Google Shape;521;p7"/>
          <p:cNvGrpSpPr/>
          <p:nvPr/>
        </p:nvGrpSpPr>
        <p:grpSpPr>
          <a:xfrm>
            <a:off x="8642681" y="375824"/>
            <a:ext cx="441016" cy="473400"/>
            <a:chOff x="11159161" y="232220"/>
            <a:chExt cx="925921" cy="993911"/>
          </a:xfrm>
        </p:grpSpPr>
        <p:grpSp>
          <p:nvGrpSpPr>
            <p:cNvPr id="522" name="Google Shape;522;p7"/>
            <p:cNvGrpSpPr/>
            <p:nvPr/>
          </p:nvGrpSpPr>
          <p:grpSpPr>
            <a:xfrm>
              <a:off x="11159162" y="232220"/>
              <a:ext cx="925920" cy="237575"/>
              <a:chOff x="5143501" y="943613"/>
              <a:chExt cx="372979" cy="95700"/>
            </a:xfrm>
          </p:grpSpPr>
          <p:sp>
            <p:nvSpPr>
              <p:cNvPr id="523" name="Google Shape;523;p7"/>
              <p:cNvSpPr/>
              <p:nvPr/>
            </p:nvSpPr>
            <p:spPr>
              <a:xfrm>
                <a:off x="514350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24" name="Google Shape;524;p7"/>
              <p:cNvSpPr/>
              <p:nvPr/>
            </p:nvSpPr>
            <p:spPr>
              <a:xfrm>
                <a:off x="528214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25" name="Google Shape;525;p7"/>
              <p:cNvSpPr/>
              <p:nvPr/>
            </p:nvSpPr>
            <p:spPr>
              <a:xfrm>
                <a:off x="5420780"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26" name="Google Shape;526;p7"/>
            <p:cNvGrpSpPr/>
            <p:nvPr/>
          </p:nvGrpSpPr>
          <p:grpSpPr>
            <a:xfrm>
              <a:off x="11159161" y="610386"/>
              <a:ext cx="925920" cy="237575"/>
              <a:chOff x="5143501" y="1082356"/>
              <a:chExt cx="372979" cy="95700"/>
            </a:xfrm>
          </p:grpSpPr>
          <p:sp>
            <p:nvSpPr>
              <p:cNvPr id="527" name="Google Shape;527;p7"/>
              <p:cNvSpPr/>
              <p:nvPr/>
            </p:nvSpPr>
            <p:spPr>
              <a:xfrm>
                <a:off x="514350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28" name="Google Shape;528;p7"/>
              <p:cNvSpPr/>
              <p:nvPr/>
            </p:nvSpPr>
            <p:spPr>
              <a:xfrm>
                <a:off x="528214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29" name="Google Shape;529;p7"/>
              <p:cNvSpPr/>
              <p:nvPr/>
            </p:nvSpPr>
            <p:spPr>
              <a:xfrm>
                <a:off x="5420780"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30" name="Google Shape;530;p7"/>
            <p:cNvGrpSpPr/>
            <p:nvPr/>
          </p:nvGrpSpPr>
          <p:grpSpPr>
            <a:xfrm>
              <a:off x="11159162" y="988555"/>
              <a:ext cx="925920" cy="237575"/>
              <a:chOff x="5143501" y="1218867"/>
              <a:chExt cx="372979" cy="95700"/>
            </a:xfrm>
          </p:grpSpPr>
          <p:sp>
            <p:nvSpPr>
              <p:cNvPr id="531" name="Google Shape;531;p7"/>
              <p:cNvSpPr/>
              <p:nvPr/>
            </p:nvSpPr>
            <p:spPr>
              <a:xfrm>
                <a:off x="514350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32" name="Google Shape;532;p7"/>
              <p:cNvSpPr/>
              <p:nvPr/>
            </p:nvSpPr>
            <p:spPr>
              <a:xfrm>
                <a:off x="528214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33" name="Google Shape;533;p7"/>
              <p:cNvSpPr/>
              <p:nvPr/>
            </p:nvSpPr>
            <p:spPr>
              <a:xfrm>
                <a:off x="5420780"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sp>
        <p:nvSpPr>
          <p:cNvPr id="534" name="Google Shape;534;p7"/>
          <p:cNvSpPr/>
          <p:nvPr/>
        </p:nvSpPr>
        <p:spPr>
          <a:xfrm>
            <a:off x="4411881" y="2920224"/>
            <a:ext cx="386100" cy="386100"/>
          </a:xfrm>
          <a:prstGeom prst="ellipse">
            <a:avLst/>
          </a:pr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35" name="Google Shape;535;p7"/>
          <p:cNvSpPr/>
          <p:nvPr/>
        </p:nvSpPr>
        <p:spPr>
          <a:xfrm>
            <a:off x="6338266" y="427381"/>
            <a:ext cx="255900" cy="255900"/>
          </a:xfrm>
          <a:prstGeom prst="ellipse">
            <a:avLst/>
          </a:pr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p:cSld name="Title + 2 columns">
    <p:spTree>
      <p:nvGrpSpPr>
        <p:cNvPr id="536" name="Shape 536"/>
        <p:cNvGrpSpPr/>
        <p:nvPr/>
      </p:nvGrpSpPr>
      <p:grpSpPr>
        <a:xfrm>
          <a:off x="0" y="0"/>
          <a:ext cx="0" cy="0"/>
          <a:chOff x="0" y="0"/>
          <a:chExt cx="0" cy="0"/>
        </a:xfrm>
      </p:grpSpPr>
      <p:sp>
        <p:nvSpPr>
          <p:cNvPr id="537" name="Google Shape;537;p8"/>
          <p:cNvSpPr txBox="1"/>
          <p:nvPr>
            <p:ph idx="1" type="body"/>
          </p:nvPr>
        </p:nvSpPr>
        <p:spPr>
          <a:xfrm>
            <a:off x="484164" y="1991603"/>
            <a:ext cx="2197800" cy="24231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1pPr>
            <a:lvl2pPr indent="-228600" lvl="1" marL="914400" marR="0" rtl="0" algn="l">
              <a:lnSpc>
                <a:spcPct val="90000"/>
              </a:lnSpc>
              <a:spcBef>
                <a:spcPts val="0"/>
              </a:spcBef>
              <a:spcAft>
                <a:spcPts val="0"/>
              </a:spcAft>
              <a:buClr>
                <a:schemeClr val="dk1"/>
              </a:buClr>
              <a:buSzPts val="1800"/>
              <a:buFont typeface="Arial"/>
              <a:buNone/>
              <a:defRPr b="0" i="0" sz="1800" u="none" cap="none" strike="noStrike">
                <a:solidFill>
                  <a:schemeClr val="dk1"/>
                </a:solidFill>
                <a:latin typeface="Roboto"/>
                <a:ea typeface="Roboto"/>
                <a:cs typeface="Roboto"/>
                <a:sym typeface="Roboto"/>
              </a:defRPr>
            </a:lvl2pPr>
            <a:lvl3pPr indent="-228600" lvl="2" marL="1371600" marR="0" rtl="0" algn="l">
              <a:lnSpc>
                <a:spcPct val="90000"/>
              </a:lnSpc>
              <a:spcBef>
                <a:spcPts val="0"/>
              </a:spcBef>
              <a:spcAft>
                <a:spcPts val="0"/>
              </a:spcAft>
              <a:buClr>
                <a:schemeClr val="dk1"/>
              </a:buClr>
              <a:buSzPts val="1500"/>
              <a:buFont typeface="Arial"/>
              <a:buNone/>
              <a:defRPr b="0" i="0" sz="1500" u="none" cap="none" strike="noStrike">
                <a:solidFill>
                  <a:schemeClr val="dk1"/>
                </a:solidFill>
                <a:latin typeface="Roboto"/>
                <a:ea typeface="Roboto"/>
                <a:cs typeface="Roboto"/>
                <a:sym typeface="Roboto"/>
              </a:defRPr>
            </a:lvl3pPr>
            <a:lvl4pPr indent="-228600" lvl="3" marL="1828800" marR="0" rtl="0" algn="l">
              <a:lnSpc>
                <a:spcPct val="90000"/>
              </a:lnSpc>
              <a:spcBef>
                <a:spcPts val="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4pPr>
            <a:lvl5pPr indent="-228600" lvl="4" marL="2286000" marR="0" rtl="0" algn="l">
              <a:lnSpc>
                <a:spcPct val="90000"/>
              </a:lnSpc>
              <a:spcBef>
                <a:spcPts val="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5pPr>
            <a:lvl6pPr indent="-317500" lvl="5" marL="27432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6pPr>
            <a:lvl7pPr indent="-317500" lvl="6" marL="32004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7pPr>
            <a:lvl8pPr indent="-317500" lvl="7" marL="36576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8pPr>
            <a:lvl9pPr indent="-317500" lvl="8" marL="41148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9pPr>
          </a:lstStyle>
          <a:p/>
        </p:txBody>
      </p:sp>
      <p:sp>
        <p:nvSpPr>
          <p:cNvPr id="538" name="Google Shape;538;p8"/>
          <p:cNvSpPr txBox="1"/>
          <p:nvPr>
            <p:ph idx="2" type="body"/>
          </p:nvPr>
        </p:nvSpPr>
        <p:spPr>
          <a:xfrm>
            <a:off x="2881805" y="1991603"/>
            <a:ext cx="2197800" cy="24231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1pPr>
            <a:lvl2pPr indent="-228600" lvl="1" marL="914400" marR="0" rtl="0" algn="l">
              <a:lnSpc>
                <a:spcPct val="90000"/>
              </a:lnSpc>
              <a:spcBef>
                <a:spcPts val="0"/>
              </a:spcBef>
              <a:spcAft>
                <a:spcPts val="0"/>
              </a:spcAft>
              <a:buClr>
                <a:schemeClr val="dk1"/>
              </a:buClr>
              <a:buSzPts val="1800"/>
              <a:buFont typeface="Arial"/>
              <a:buNone/>
              <a:defRPr b="0" i="0" sz="1800" u="none" cap="none" strike="noStrike">
                <a:solidFill>
                  <a:schemeClr val="dk1"/>
                </a:solidFill>
                <a:latin typeface="Roboto"/>
                <a:ea typeface="Roboto"/>
                <a:cs typeface="Roboto"/>
                <a:sym typeface="Roboto"/>
              </a:defRPr>
            </a:lvl2pPr>
            <a:lvl3pPr indent="-228600" lvl="2" marL="1371600" marR="0" rtl="0" algn="l">
              <a:lnSpc>
                <a:spcPct val="90000"/>
              </a:lnSpc>
              <a:spcBef>
                <a:spcPts val="0"/>
              </a:spcBef>
              <a:spcAft>
                <a:spcPts val="0"/>
              </a:spcAft>
              <a:buClr>
                <a:schemeClr val="dk1"/>
              </a:buClr>
              <a:buSzPts val="1500"/>
              <a:buFont typeface="Arial"/>
              <a:buNone/>
              <a:defRPr b="0" i="0" sz="1500" u="none" cap="none" strike="noStrike">
                <a:solidFill>
                  <a:schemeClr val="dk1"/>
                </a:solidFill>
                <a:latin typeface="Roboto"/>
                <a:ea typeface="Roboto"/>
                <a:cs typeface="Roboto"/>
                <a:sym typeface="Roboto"/>
              </a:defRPr>
            </a:lvl3pPr>
            <a:lvl4pPr indent="-228600" lvl="3" marL="1828800" marR="0" rtl="0" algn="l">
              <a:lnSpc>
                <a:spcPct val="90000"/>
              </a:lnSpc>
              <a:spcBef>
                <a:spcPts val="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4pPr>
            <a:lvl5pPr indent="-228600" lvl="4" marL="2286000" marR="0" rtl="0" algn="l">
              <a:lnSpc>
                <a:spcPct val="90000"/>
              </a:lnSpc>
              <a:spcBef>
                <a:spcPts val="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5pPr>
            <a:lvl6pPr indent="-317500" lvl="5" marL="27432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6pPr>
            <a:lvl7pPr indent="-317500" lvl="6" marL="32004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7pPr>
            <a:lvl8pPr indent="-317500" lvl="7" marL="36576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8pPr>
            <a:lvl9pPr indent="-317500" lvl="8" marL="4114800" marR="0" rtl="0" algn="l">
              <a:lnSpc>
                <a:spcPct val="90000"/>
              </a:lnSpc>
              <a:spcBef>
                <a:spcPts val="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9pPr>
          </a:lstStyle>
          <a:p/>
        </p:txBody>
      </p:sp>
      <p:sp>
        <p:nvSpPr>
          <p:cNvPr id="539" name="Google Shape;539;p8"/>
          <p:cNvSpPr txBox="1"/>
          <p:nvPr>
            <p:ph type="title"/>
          </p:nvPr>
        </p:nvSpPr>
        <p:spPr>
          <a:xfrm>
            <a:off x="484164" y="1078329"/>
            <a:ext cx="4592100" cy="623400"/>
          </a:xfrm>
          <a:prstGeom prst="rect">
            <a:avLst/>
          </a:prstGeom>
          <a:noFill/>
          <a:ln>
            <a:noFill/>
          </a:ln>
        </p:spPr>
        <p:txBody>
          <a:bodyPr anchorCtr="0" anchor="b" bIns="68575" lIns="68575" spcFirstLastPara="1" rIns="68575" wrap="square" tIns="68575">
            <a:noAutofit/>
          </a:bodyPr>
          <a:lstStyle>
            <a:lvl1pPr lvl="0" marR="0" rtl="0" algn="l">
              <a:lnSpc>
                <a:spcPct val="90000"/>
              </a:lnSpc>
              <a:spcBef>
                <a:spcPts val="0"/>
              </a:spcBef>
              <a:spcAft>
                <a:spcPts val="0"/>
              </a:spcAft>
              <a:buClr>
                <a:schemeClr val="dk1"/>
              </a:buClr>
              <a:buSzPts val="2400"/>
              <a:buFont typeface="Raleway"/>
              <a:buNone/>
              <a:defRPr b="0" i="0" sz="2400" u="none" cap="none" strike="noStrike">
                <a:solidFill>
                  <a:schemeClr val="dk1"/>
                </a:solidFill>
                <a:latin typeface="Raleway"/>
                <a:ea typeface="Raleway"/>
                <a:cs typeface="Raleway"/>
                <a:sym typeface="Raleway"/>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grpSp>
        <p:nvGrpSpPr>
          <p:cNvPr id="540" name="Google Shape;540;p8"/>
          <p:cNvGrpSpPr/>
          <p:nvPr/>
        </p:nvGrpSpPr>
        <p:grpSpPr>
          <a:xfrm rot="-5400000">
            <a:off x="4733658" y="1025177"/>
            <a:ext cx="4232713" cy="3547760"/>
            <a:chOff x="818477" y="454876"/>
            <a:chExt cx="2428407" cy="2035433"/>
          </a:xfrm>
        </p:grpSpPr>
        <p:grpSp>
          <p:nvGrpSpPr>
            <p:cNvPr id="541" name="Google Shape;541;p8"/>
            <p:cNvGrpSpPr/>
            <p:nvPr/>
          </p:nvGrpSpPr>
          <p:grpSpPr>
            <a:xfrm>
              <a:off x="818477" y="454876"/>
              <a:ext cx="132000" cy="2035433"/>
              <a:chOff x="818477" y="428429"/>
              <a:chExt cx="132000" cy="2035433"/>
            </a:xfrm>
          </p:grpSpPr>
          <p:sp>
            <p:nvSpPr>
              <p:cNvPr id="542" name="Google Shape;542;p8"/>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43" name="Google Shape;543;p8"/>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44" name="Google Shape;544;p8"/>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45" name="Google Shape;545;p8"/>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46" name="Google Shape;546;p8"/>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47" name="Google Shape;547;p8"/>
              <p:cNvSpPr/>
              <p:nvPr/>
            </p:nvSpPr>
            <p:spPr>
              <a:xfrm>
                <a:off x="818477" y="1618074"/>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48" name="Google Shape;548;p8"/>
              <p:cNvSpPr/>
              <p:nvPr/>
            </p:nvSpPr>
            <p:spPr>
              <a:xfrm>
                <a:off x="818477" y="1856003"/>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49" name="Google Shape;549;p8"/>
              <p:cNvSpPr/>
              <p:nvPr/>
            </p:nvSpPr>
            <p:spPr>
              <a:xfrm>
                <a:off x="818477" y="2093932"/>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50" name="Google Shape;550;p8"/>
              <p:cNvSpPr/>
              <p:nvPr/>
            </p:nvSpPr>
            <p:spPr>
              <a:xfrm>
                <a:off x="818477" y="2331862"/>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51" name="Google Shape;551;p8"/>
            <p:cNvGrpSpPr/>
            <p:nvPr/>
          </p:nvGrpSpPr>
          <p:grpSpPr>
            <a:xfrm>
              <a:off x="1105527" y="692806"/>
              <a:ext cx="132000" cy="1797503"/>
              <a:chOff x="818477" y="190500"/>
              <a:chExt cx="132000" cy="1797503"/>
            </a:xfrm>
          </p:grpSpPr>
          <p:sp>
            <p:nvSpPr>
              <p:cNvPr id="552" name="Google Shape;552;p8"/>
              <p:cNvSpPr/>
              <p:nvPr/>
            </p:nvSpPr>
            <p:spPr>
              <a:xfrm>
                <a:off x="818477" y="190500"/>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53" name="Google Shape;553;p8"/>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54" name="Google Shape;554;p8"/>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55" name="Google Shape;555;p8"/>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56" name="Google Shape;556;p8"/>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57" name="Google Shape;557;p8"/>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58" name="Google Shape;558;p8"/>
              <p:cNvSpPr/>
              <p:nvPr/>
            </p:nvSpPr>
            <p:spPr>
              <a:xfrm>
                <a:off x="818477" y="1618074"/>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59" name="Google Shape;559;p8"/>
              <p:cNvSpPr/>
              <p:nvPr/>
            </p:nvSpPr>
            <p:spPr>
              <a:xfrm>
                <a:off x="818477" y="1856003"/>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60" name="Google Shape;560;p8"/>
            <p:cNvGrpSpPr/>
            <p:nvPr/>
          </p:nvGrpSpPr>
          <p:grpSpPr>
            <a:xfrm>
              <a:off x="1392577" y="930735"/>
              <a:ext cx="132000" cy="1559574"/>
              <a:chOff x="818477" y="190500"/>
              <a:chExt cx="132000" cy="1559574"/>
            </a:xfrm>
          </p:grpSpPr>
          <p:sp>
            <p:nvSpPr>
              <p:cNvPr id="561" name="Google Shape;561;p8"/>
              <p:cNvSpPr/>
              <p:nvPr/>
            </p:nvSpPr>
            <p:spPr>
              <a:xfrm>
                <a:off x="818477" y="190500"/>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62" name="Google Shape;562;p8"/>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63" name="Google Shape;563;p8"/>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64" name="Google Shape;564;p8"/>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65" name="Google Shape;565;p8"/>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66" name="Google Shape;566;p8"/>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67" name="Google Shape;567;p8"/>
              <p:cNvSpPr/>
              <p:nvPr/>
            </p:nvSpPr>
            <p:spPr>
              <a:xfrm>
                <a:off x="818477" y="1618074"/>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68" name="Google Shape;568;p8"/>
            <p:cNvGrpSpPr/>
            <p:nvPr/>
          </p:nvGrpSpPr>
          <p:grpSpPr>
            <a:xfrm>
              <a:off x="1679627" y="1168664"/>
              <a:ext cx="132000" cy="1321645"/>
              <a:chOff x="818477" y="190500"/>
              <a:chExt cx="132000" cy="1321645"/>
            </a:xfrm>
          </p:grpSpPr>
          <p:sp>
            <p:nvSpPr>
              <p:cNvPr id="569" name="Google Shape;569;p8"/>
              <p:cNvSpPr/>
              <p:nvPr/>
            </p:nvSpPr>
            <p:spPr>
              <a:xfrm>
                <a:off x="818477" y="190500"/>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70" name="Google Shape;570;p8"/>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71" name="Google Shape;571;p8"/>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72" name="Google Shape;572;p8"/>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73" name="Google Shape;573;p8"/>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74" name="Google Shape;574;p8"/>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75" name="Google Shape;575;p8"/>
            <p:cNvGrpSpPr/>
            <p:nvPr/>
          </p:nvGrpSpPr>
          <p:grpSpPr>
            <a:xfrm>
              <a:off x="1966677" y="1406593"/>
              <a:ext cx="132000" cy="1083716"/>
              <a:chOff x="818477" y="190500"/>
              <a:chExt cx="132000" cy="1083716"/>
            </a:xfrm>
          </p:grpSpPr>
          <p:sp>
            <p:nvSpPr>
              <p:cNvPr id="576" name="Google Shape;576;p8"/>
              <p:cNvSpPr/>
              <p:nvPr/>
            </p:nvSpPr>
            <p:spPr>
              <a:xfrm>
                <a:off x="818477" y="190500"/>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77" name="Google Shape;577;p8"/>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78" name="Google Shape;578;p8"/>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79" name="Google Shape;579;p8"/>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80" name="Google Shape;580;p8"/>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81" name="Google Shape;581;p8"/>
            <p:cNvGrpSpPr/>
            <p:nvPr/>
          </p:nvGrpSpPr>
          <p:grpSpPr>
            <a:xfrm>
              <a:off x="2253727" y="1644522"/>
              <a:ext cx="132000" cy="845787"/>
              <a:chOff x="818477" y="190500"/>
              <a:chExt cx="132000" cy="845787"/>
            </a:xfrm>
          </p:grpSpPr>
          <p:sp>
            <p:nvSpPr>
              <p:cNvPr id="582" name="Google Shape;582;p8"/>
              <p:cNvSpPr/>
              <p:nvPr/>
            </p:nvSpPr>
            <p:spPr>
              <a:xfrm>
                <a:off x="818477" y="190500"/>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83" name="Google Shape;583;p8"/>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84" name="Google Shape;584;p8"/>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85" name="Google Shape;585;p8"/>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86" name="Google Shape;586;p8"/>
            <p:cNvGrpSpPr/>
            <p:nvPr/>
          </p:nvGrpSpPr>
          <p:grpSpPr>
            <a:xfrm>
              <a:off x="2540777" y="1882451"/>
              <a:ext cx="132000" cy="607858"/>
              <a:chOff x="818477" y="190500"/>
              <a:chExt cx="132000" cy="607858"/>
            </a:xfrm>
          </p:grpSpPr>
          <p:sp>
            <p:nvSpPr>
              <p:cNvPr id="587" name="Google Shape;587;p8"/>
              <p:cNvSpPr/>
              <p:nvPr/>
            </p:nvSpPr>
            <p:spPr>
              <a:xfrm>
                <a:off x="818477" y="190500"/>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88" name="Google Shape;588;p8"/>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89" name="Google Shape;589;p8"/>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590" name="Google Shape;590;p8"/>
            <p:cNvGrpSpPr/>
            <p:nvPr/>
          </p:nvGrpSpPr>
          <p:grpSpPr>
            <a:xfrm>
              <a:off x="2827830" y="2120380"/>
              <a:ext cx="132000" cy="369929"/>
              <a:chOff x="818477" y="190500"/>
              <a:chExt cx="132000" cy="369929"/>
            </a:xfrm>
          </p:grpSpPr>
          <p:sp>
            <p:nvSpPr>
              <p:cNvPr id="591" name="Google Shape;591;p8"/>
              <p:cNvSpPr/>
              <p:nvPr/>
            </p:nvSpPr>
            <p:spPr>
              <a:xfrm>
                <a:off x="818477" y="190500"/>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92" name="Google Shape;592;p8"/>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593" name="Google Shape;593;p8"/>
            <p:cNvSpPr/>
            <p:nvPr/>
          </p:nvSpPr>
          <p:spPr>
            <a:xfrm>
              <a:off x="3114884" y="235830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594" name="Google Shape;594;p8"/>
          <p:cNvSpPr/>
          <p:nvPr/>
        </p:nvSpPr>
        <p:spPr>
          <a:xfrm rot="2716216">
            <a:off x="212459" y="-537519"/>
            <a:ext cx="1104573" cy="1117842"/>
          </a:xfrm>
          <a:custGeom>
            <a:rect b="b" l="l" r="r" t="t"/>
            <a:pathLst>
              <a:path extrusionOk="0" h="1491368" w="1473665">
                <a:moveTo>
                  <a:pt x="0" y="1491368"/>
                </a:moveTo>
                <a:lnTo>
                  <a:pt x="176366" y="1312883"/>
                </a:lnTo>
                <a:lnTo>
                  <a:pt x="1295180" y="1312883"/>
                </a:lnTo>
                <a:lnTo>
                  <a:pt x="1295180" y="180629"/>
                </a:lnTo>
                <a:lnTo>
                  <a:pt x="1473665" y="0"/>
                </a:lnTo>
                <a:lnTo>
                  <a:pt x="1473665" y="1491368"/>
                </a:lnTo>
                <a:close/>
              </a:path>
            </a:pathLst>
          </a:cu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95" name="Google Shape;595;p8"/>
          <p:cNvSpPr/>
          <p:nvPr/>
        </p:nvSpPr>
        <p:spPr>
          <a:xfrm>
            <a:off x="1000350" y="178879"/>
            <a:ext cx="294300" cy="289200"/>
          </a:xfrm>
          <a:prstGeom prst="rect">
            <a:avLst/>
          </a:prstGeom>
          <a:solidFill>
            <a:srgbClr val="131F2B"/>
          </a:solidFill>
          <a:ln>
            <a:noFill/>
          </a:ln>
          <a:effectLst>
            <a:outerShdw blurRad="50800" rotWithShape="0" algn="bl" dir="2400000" dist="241300">
              <a:srgbClr val="000000">
                <a:alpha val="3098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596" name="Google Shape;596;p8"/>
          <p:cNvSpPr/>
          <p:nvPr/>
        </p:nvSpPr>
        <p:spPr>
          <a:xfrm flipH="1">
            <a:off x="266309" y="1913657"/>
            <a:ext cx="1865259" cy="2765946"/>
          </a:xfrm>
          <a:custGeom>
            <a:rect b="b" l="l" r="r" t="t"/>
            <a:pathLst>
              <a:path extrusionOk="0" h="4895480" w="3301343">
                <a:moveTo>
                  <a:pt x="3091793" y="0"/>
                </a:moveTo>
                <a:lnTo>
                  <a:pt x="3301343" y="0"/>
                </a:lnTo>
                <a:lnTo>
                  <a:pt x="3301343" y="4709028"/>
                </a:lnTo>
                <a:lnTo>
                  <a:pt x="3301343" y="4895480"/>
                </a:lnTo>
                <a:lnTo>
                  <a:pt x="3091793" y="4895480"/>
                </a:lnTo>
                <a:lnTo>
                  <a:pt x="0" y="4895480"/>
                </a:lnTo>
                <a:lnTo>
                  <a:pt x="0" y="4709028"/>
                </a:lnTo>
                <a:lnTo>
                  <a:pt x="3091793" y="4709028"/>
                </a:lnTo>
                <a:close/>
              </a:path>
            </a:pathLst>
          </a:cu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597" name="Google Shape;597;p8"/>
          <p:cNvSpPr/>
          <p:nvPr/>
        </p:nvSpPr>
        <p:spPr>
          <a:xfrm rot="5400000">
            <a:off x="5592523" y="-20266"/>
            <a:ext cx="3360827" cy="3360827"/>
          </a:xfrm>
          <a:custGeom>
            <a:rect b="b" l="l" r="r" t="t"/>
            <a:pathLst>
              <a:path extrusionOk="0" h="4481102" w="4481102">
                <a:moveTo>
                  <a:pt x="0" y="4481102"/>
                </a:moveTo>
                <a:lnTo>
                  <a:pt x="0" y="4117622"/>
                </a:lnTo>
                <a:lnTo>
                  <a:pt x="3708899" y="4117622"/>
                </a:lnTo>
                <a:lnTo>
                  <a:pt x="0" y="518481"/>
                </a:lnTo>
                <a:lnTo>
                  <a:pt x="0" y="0"/>
                </a:lnTo>
                <a:lnTo>
                  <a:pt x="4481102" y="4481102"/>
                </a:lnTo>
                <a:close/>
              </a:path>
            </a:pathLst>
          </a:custGeom>
          <a:gradFill>
            <a:gsLst>
              <a:gs pos="0">
                <a:srgbClr val="FE2FA5"/>
              </a:gs>
              <a:gs pos="100000">
                <a:srgbClr val="9E2B73"/>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598" name="Google Shape;598;p8"/>
          <p:cNvSpPr/>
          <p:nvPr/>
        </p:nvSpPr>
        <p:spPr>
          <a:xfrm rot="-5400000">
            <a:off x="5789170" y="1770360"/>
            <a:ext cx="3360827" cy="3360827"/>
          </a:xfrm>
          <a:custGeom>
            <a:rect b="b" l="l" r="r" t="t"/>
            <a:pathLst>
              <a:path extrusionOk="0" h="4481102" w="4481102">
                <a:moveTo>
                  <a:pt x="0" y="4481102"/>
                </a:moveTo>
                <a:lnTo>
                  <a:pt x="0" y="4117622"/>
                </a:lnTo>
                <a:lnTo>
                  <a:pt x="3708899" y="4117622"/>
                </a:lnTo>
                <a:lnTo>
                  <a:pt x="0" y="518481"/>
                </a:lnTo>
                <a:lnTo>
                  <a:pt x="0" y="0"/>
                </a:lnTo>
                <a:lnTo>
                  <a:pt x="4481102" y="4481102"/>
                </a:lnTo>
                <a:close/>
              </a:path>
            </a:pathLst>
          </a:cu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nvGrpSpPr>
          <p:cNvPr id="599" name="Google Shape;599;p8"/>
          <p:cNvGrpSpPr/>
          <p:nvPr/>
        </p:nvGrpSpPr>
        <p:grpSpPr>
          <a:xfrm rot="5400000">
            <a:off x="5981580" y="212739"/>
            <a:ext cx="2202018" cy="2211131"/>
            <a:chOff x="389693" y="2983904"/>
            <a:chExt cx="4040400" cy="4057120"/>
          </a:xfrm>
        </p:grpSpPr>
        <p:sp>
          <p:nvSpPr>
            <p:cNvPr id="600" name="Google Shape;600;p8"/>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01" name="Google Shape;601;p8"/>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02" name="Google Shape;602;p8"/>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03" name="Google Shape;603;p8"/>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04" name="Google Shape;604;p8"/>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05" name="Google Shape;605;p8"/>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06" name="Google Shape;606;p8"/>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07" name="Google Shape;607;p8"/>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08" name="Google Shape;608;p8"/>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09" name="Google Shape;609;p8"/>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grpSp>
        <p:nvGrpSpPr>
          <p:cNvPr id="610" name="Google Shape;610;p8"/>
          <p:cNvGrpSpPr/>
          <p:nvPr/>
        </p:nvGrpSpPr>
        <p:grpSpPr>
          <a:xfrm rot="-5400000">
            <a:off x="6265501" y="3212338"/>
            <a:ext cx="1886867" cy="1894675"/>
            <a:chOff x="389693" y="2983904"/>
            <a:chExt cx="4040400" cy="4057120"/>
          </a:xfrm>
        </p:grpSpPr>
        <p:sp>
          <p:nvSpPr>
            <p:cNvPr id="611" name="Google Shape;611;p8"/>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12" name="Google Shape;612;p8"/>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13" name="Google Shape;613;p8"/>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14" name="Google Shape;614;p8"/>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15" name="Google Shape;615;p8"/>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16" name="Google Shape;616;p8"/>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17" name="Google Shape;617;p8"/>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18" name="Google Shape;618;p8"/>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19" name="Google Shape;619;p8"/>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620" name="Google Shape;620;p8"/>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sp>
        <p:nvSpPr>
          <p:cNvPr id="621" name="Google Shape;621;p8"/>
          <p:cNvSpPr/>
          <p:nvPr/>
        </p:nvSpPr>
        <p:spPr>
          <a:xfrm>
            <a:off x="5399176" y="224224"/>
            <a:ext cx="628500" cy="628500"/>
          </a:xfrm>
          <a:prstGeom prst="ellipse">
            <a:avLst/>
          </a:pr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22" name="Google Shape;622;p8"/>
          <p:cNvSpPr/>
          <p:nvPr/>
        </p:nvSpPr>
        <p:spPr>
          <a:xfrm>
            <a:off x="8712930" y="3793874"/>
            <a:ext cx="628500" cy="628500"/>
          </a:xfrm>
          <a:prstGeom prst="ellipse">
            <a:avLst/>
          </a:prstGeom>
          <a:gradFill>
            <a:gsLst>
              <a:gs pos="0">
                <a:srgbClr val="FE2FA5"/>
              </a:gs>
              <a:gs pos="100000">
                <a:srgbClr val="9E2B73"/>
              </a:gs>
            </a:gsLst>
            <a:lin ang="2700000" scaled="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nvGrpSpPr>
          <p:cNvPr id="623" name="Google Shape;623;p8"/>
          <p:cNvGrpSpPr/>
          <p:nvPr/>
        </p:nvGrpSpPr>
        <p:grpSpPr>
          <a:xfrm>
            <a:off x="2433725" y="4568245"/>
            <a:ext cx="448516" cy="481450"/>
            <a:chOff x="11159161" y="232220"/>
            <a:chExt cx="925921" cy="993911"/>
          </a:xfrm>
        </p:grpSpPr>
        <p:grpSp>
          <p:nvGrpSpPr>
            <p:cNvPr id="624" name="Google Shape;624;p8"/>
            <p:cNvGrpSpPr/>
            <p:nvPr/>
          </p:nvGrpSpPr>
          <p:grpSpPr>
            <a:xfrm>
              <a:off x="11159162" y="232220"/>
              <a:ext cx="925920" cy="237575"/>
              <a:chOff x="5143501" y="943613"/>
              <a:chExt cx="372979" cy="95700"/>
            </a:xfrm>
          </p:grpSpPr>
          <p:sp>
            <p:nvSpPr>
              <p:cNvPr id="625" name="Google Shape;625;p8"/>
              <p:cNvSpPr/>
              <p:nvPr/>
            </p:nvSpPr>
            <p:spPr>
              <a:xfrm>
                <a:off x="514350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26" name="Google Shape;626;p8"/>
              <p:cNvSpPr/>
              <p:nvPr/>
            </p:nvSpPr>
            <p:spPr>
              <a:xfrm>
                <a:off x="528214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27" name="Google Shape;627;p8"/>
              <p:cNvSpPr/>
              <p:nvPr/>
            </p:nvSpPr>
            <p:spPr>
              <a:xfrm>
                <a:off x="5420780"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628" name="Google Shape;628;p8"/>
            <p:cNvGrpSpPr/>
            <p:nvPr/>
          </p:nvGrpSpPr>
          <p:grpSpPr>
            <a:xfrm>
              <a:off x="11159161" y="610386"/>
              <a:ext cx="925920" cy="237575"/>
              <a:chOff x="5143501" y="1082356"/>
              <a:chExt cx="372979" cy="95700"/>
            </a:xfrm>
          </p:grpSpPr>
          <p:sp>
            <p:nvSpPr>
              <p:cNvPr id="629" name="Google Shape;629;p8"/>
              <p:cNvSpPr/>
              <p:nvPr/>
            </p:nvSpPr>
            <p:spPr>
              <a:xfrm>
                <a:off x="514350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30" name="Google Shape;630;p8"/>
              <p:cNvSpPr/>
              <p:nvPr/>
            </p:nvSpPr>
            <p:spPr>
              <a:xfrm>
                <a:off x="528214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31" name="Google Shape;631;p8"/>
              <p:cNvSpPr/>
              <p:nvPr/>
            </p:nvSpPr>
            <p:spPr>
              <a:xfrm>
                <a:off x="5420780"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632" name="Google Shape;632;p8"/>
            <p:cNvGrpSpPr/>
            <p:nvPr/>
          </p:nvGrpSpPr>
          <p:grpSpPr>
            <a:xfrm>
              <a:off x="11159162" y="988555"/>
              <a:ext cx="925920" cy="237575"/>
              <a:chOff x="5143501" y="1218867"/>
              <a:chExt cx="372979" cy="95700"/>
            </a:xfrm>
          </p:grpSpPr>
          <p:sp>
            <p:nvSpPr>
              <p:cNvPr id="633" name="Google Shape;633;p8"/>
              <p:cNvSpPr/>
              <p:nvPr/>
            </p:nvSpPr>
            <p:spPr>
              <a:xfrm>
                <a:off x="514350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34" name="Google Shape;634;p8"/>
              <p:cNvSpPr/>
              <p:nvPr/>
            </p:nvSpPr>
            <p:spPr>
              <a:xfrm>
                <a:off x="528214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35" name="Google Shape;635;p8"/>
              <p:cNvSpPr/>
              <p:nvPr/>
            </p:nvSpPr>
            <p:spPr>
              <a:xfrm>
                <a:off x="5420780"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grpSp>
        <p:nvGrpSpPr>
          <p:cNvPr id="636" name="Google Shape;636;p8"/>
          <p:cNvGrpSpPr/>
          <p:nvPr/>
        </p:nvGrpSpPr>
        <p:grpSpPr>
          <a:xfrm>
            <a:off x="4642547" y="290975"/>
            <a:ext cx="485275" cy="520908"/>
            <a:chOff x="11159161" y="232220"/>
            <a:chExt cx="925921" cy="993911"/>
          </a:xfrm>
        </p:grpSpPr>
        <p:grpSp>
          <p:nvGrpSpPr>
            <p:cNvPr id="637" name="Google Shape;637;p8"/>
            <p:cNvGrpSpPr/>
            <p:nvPr/>
          </p:nvGrpSpPr>
          <p:grpSpPr>
            <a:xfrm>
              <a:off x="11159162" y="232220"/>
              <a:ext cx="925920" cy="237575"/>
              <a:chOff x="5143501" y="943613"/>
              <a:chExt cx="372979" cy="95700"/>
            </a:xfrm>
          </p:grpSpPr>
          <p:sp>
            <p:nvSpPr>
              <p:cNvPr id="638" name="Google Shape;638;p8"/>
              <p:cNvSpPr/>
              <p:nvPr/>
            </p:nvSpPr>
            <p:spPr>
              <a:xfrm>
                <a:off x="514350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39" name="Google Shape;639;p8"/>
              <p:cNvSpPr/>
              <p:nvPr/>
            </p:nvSpPr>
            <p:spPr>
              <a:xfrm>
                <a:off x="5282141"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40" name="Google Shape;640;p8"/>
              <p:cNvSpPr/>
              <p:nvPr/>
            </p:nvSpPr>
            <p:spPr>
              <a:xfrm>
                <a:off x="5420780" y="943613"/>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641" name="Google Shape;641;p8"/>
            <p:cNvGrpSpPr/>
            <p:nvPr/>
          </p:nvGrpSpPr>
          <p:grpSpPr>
            <a:xfrm>
              <a:off x="11159161" y="610386"/>
              <a:ext cx="925920" cy="237575"/>
              <a:chOff x="5143501" y="1082356"/>
              <a:chExt cx="372979" cy="95700"/>
            </a:xfrm>
          </p:grpSpPr>
          <p:sp>
            <p:nvSpPr>
              <p:cNvPr id="642" name="Google Shape;642;p8"/>
              <p:cNvSpPr/>
              <p:nvPr/>
            </p:nvSpPr>
            <p:spPr>
              <a:xfrm>
                <a:off x="514350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43" name="Google Shape;643;p8"/>
              <p:cNvSpPr/>
              <p:nvPr/>
            </p:nvSpPr>
            <p:spPr>
              <a:xfrm>
                <a:off x="5282141"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44" name="Google Shape;644;p8"/>
              <p:cNvSpPr/>
              <p:nvPr/>
            </p:nvSpPr>
            <p:spPr>
              <a:xfrm>
                <a:off x="5420780" y="1082356"/>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645" name="Google Shape;645;p8"/>
            <p:cNvGrpSpPr/>
            <p:nvPr/>
          </p:nvGrpSpPr>
          <p:grpSpPr>
            <a:xfrm>
              <a:off x="11159162" y="988555"/>
              <a:ext cx="925920" cy="237575"/>
              <a:chOff x="5143501" y="1218867"/>
              <a:chExt cx="372979" cy="95700"/>
            </a:xfrm>
          </p:grpSpPr>
          <p:sp>
            <p:nvSpPr>
              <p:cNvPr id="646" name="Google Shape;646;p8"/>
              <p:cNvSpPr/>
              <p:nvPr/>
            </p:nvSpPr>
            <p:spPr>
              <a:xfrm>
                <a:off x="514350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47" name="Google Shape;647;p8"/>
              <p:cNvSpPr/>
              <p:nvPr/>
            </p:nvSpPr>
            <p:spPr>
              <a:xfrm>
                <a:off x="5282141"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48" name="Google Shape;648;p8"/>
              <p:cNvSpPr/>
              <p:nvPr/>
            </p:nvSpPr>
            <p:spPr>
              <a:xfrm>
                <a:off x="5420780" y="1218867"/>
                <a:ext cx="95700" cy="95700"/>
              </a:xfrm>
              <a:prstGeom prst="ellipse">
                <a:avLst/>
              </a:prstGeom>
              <a:solidFill>
                <a:srgbClr val="3A3838"/>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 + 3 columns">
    <p:spTree>
      <p:nvGrpSpPr>
        <p:cNvPr id="649" name="Shape 649"/>
        <p:cNvGrpSpPr/>
        <p:nvPr/>
      </p:nvGrpSpPr>
      <p:grpSpPr>
        <a:xfrm>
          <a:off x="0" y="0"/>
          <a:ext cx="0" cy="0"/>
          <a:chOff x="0" y="0"/>
          <a:chExt cx="0" cy="0"/>
        </a:xfrm>
      </p:grpSpPr>
      <p:grpSp>
        <p:nvGrpSpPr>
          <p:cNvPr id="650" name="Google Shape;650;p9"/>
          <p:cNvGrpSpPr/>
          <p:nvPr/>
        </p:nvGrpSpPr>
        <p:grpSpPr>
          <a:xfrm flipH="1" rot="5400000">
            <a:off x="-756767" y="2223630"/>
            <a:ext cx="3676365" cy="2000840"/>
            <a:chOff x="818477" y="1168663"/>
            <a:chExt cx="2428407" cy="1321646"/>
          </a:xfrm>
        </p:grpSpPr>
        <p:grpSp>
          <p:nvGrpSpPr>
            <p:cNvPr id="651" name="Google Shape;651;p9"/>
            <p:cNvGrpSpPr/>
            <p:nvPr/>
          </p:nvGrpSpPr>
          <p:grpSpPr>
            <a:xfrm>
              <a:off x="818477" y="1168663"/>
              <a:ext cx="132000" cy="1321646"/>
              <a:chOff x="818477" y="1142216"/>
              <a:chExt cx="132000" cy="1321646"/>
            </a:xfrm>
          </p:grpSpPr>
          <p:sp>
            <p:nvSpPr>
              <p:cNvPr id="652" name="Google Shape;652;p9"/>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53" name="Google Shape;653;p9"/>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54" name="Google Shape;654;p9"/>
              <p:cNvSpPr/>
              <p:nvPr/>
            </p:nvSpPr>
            <p:spPr>
              <a:xfrm>
                <a:off x="818477" y="1618074"/>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55" name="Google Shape;655;p9"/>
              <p:cNvSpPr/>
              <p:nvPr/>
            </p:nvSpPr>
            <p:spPr>
              <a:xfrm>
                <a:off x="818477" y="1856003"/>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56" name="Google Shape;656;p9"/>
              <p:cNvSpPr/>
              <p:nvPr/>
            </p:nvSpPr>
            <p:spPr>
              <a:xfrm>
                <a:off x="818477" y="2093932"/>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57" name="Google Shape;657;p9"/>
              <p:cNvSpPr/>
              <p:nvPr/>
            </p:nvSpPr>
            <p:spPr>
              <a:xfrm>
                <a:off x="818477" y="2331862"/>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658" name="Google Shape;658;p9"/>
            <p:cNvGrpSpPr/>
            <p:nvPr/>
          </p:nvGrpSpPr>
          <p:grpSpPr>
            <a:xfrm>
              <a:off x="1105527" y="1168664"/>
              <a:ext cx="132000" cy="1321645"/>
              <a:chOff x="818477" y="666358"/>
              <a:chExt cx="132000" cy="1321645"/>
            </a:xfrm>
          </p:grpSpPr>
          <p:sp>
            <p:nvSpPr>
              <p:cNvPr id="659" name="Google Shape;659;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60" name="Google Shape;660;p9"/>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61" name="Google Shape;661;p9"/>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62" name="Google Shape;662;p9"/>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63" name="Google Shape;663;p9"/>
              <p:cNvSpPr/>
              <p:nvPr/>
            </p:nvSpPr>
            <p:spPr>
              <a:xfrm>
                <a:off x="818477" y="1618074"/>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64" name="Google Shape;664;p9"/>
              <p:cNvSpPr/>
              <p:nvPr/>
            </p:nvSpPr>
            <p:spPr>
              <a:xfrm>
                <a:off x="818477" y="1856003"/>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665" name="Google Shape;665;p9"/>
            <p:cNvGrpSpPr/>
            <p:nvPr/>
          </p:nvGrpSpPr>
          <p:grpSpPr>
            <a:xfrm>
              <a:off x="1392577" y="1406593"/>
              <a:ext cx="132000" cy="1083716"/>
              <a:chOff x="818477" y="666358"/>
              <a:chExt cx="132000" cy="1083716"/>
            </a:xfrm>
          </p:grpSpPr>
          <p:sp>
            <p:nvSpPr>
              <p:cNvPr id="666" name="Google Shape;666;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67" name="Google Shape;667;p9"/>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68" name="Google Shape;668;p9"/>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69" name="Google Shape;669;p9"/>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70" name="Google Shape;670;p9"/>
              <p:cNvSpPr/>
              <p:nvPr/>
            </p:nvSpPr>
            <p:spPr>
              <a:xfrm>
                <a:off x="818477" y="1618074"/>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671" name="Google Shape;671;p9"/>
            <p:cNvGrpSpPr/>
            <p:nvPr/>
          </p:nvGrpSpPr>
          <p:grpSpPr>
            <a:xfrm>
              <a:off x="1679627" y="1406593"/>
              <a:ext cx="132000" cy="1083716"/>
              <a:chOff x="818477" y="428429"/>
              <a:chExt cx="132000" cy="1083716"/>
            </a:xfrm>
          </p:grpSpPr>
          <p:sp>
            <p:nvSpPr>
              <p:cNvPr id="672" name="Google Shape;672;p9"/>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73" name="Google Shape;673;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74" name="Google Shape;674;p9"/>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75" name="Google Shape;675;p9"/>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76" name="Google Shape;676;p9"/>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677" name="Google Shape;677;p9"/>
            <p:cNvGrpSpPr/>
            <p:nvPr/>
          </p:nvGrpSpPr>
          <p:grpSpPr>
            <a:xfrm>
              <a:off x="1966677" y="1644522"/>
              <a:ext cx="132000" cy="845787"/>
              <a:chOff x="818477" y="428429"/>
              <a:chExt cx="132000" cy="845787"/>
            </a:xfrm>
          </p:grpSpPr>
          <p:sp>
            <p:nvSpPr>
              <p:cNvPr id="678" name="Google Shape;678;p9"/>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79" name="Google Shape;679;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80" name="Google Shape;680;p9"/>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81" name="Google Shape;681;p9"/>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682" name="Google Shape;682;p9"/>
            <p:cNvGrpSpPr/>
            <p:nvPr/>
          </p:nvGrpSpPr>
          <p:grpSpPr>
            <a:xfrm>
              <a:off x="2253727" y="1882451"/>
              <a:ext cx="132000" cy="607858"/>
              <a:chOff x="818477" y="428429"/>
              <a:chExt cx="132000" cy="607858"/>
            </a:xfrm>
          </p:grpSpPr>
          <p:sp>
            <p:nvSpPr>
              <p:cNvPr id="683" name="Google Shape;683;p9"/>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84" name="Google Shape;684;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85" name="Google Shape;685;p9"/>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686" name="Google Shape;686;p9"/>
            <p:cNvGrpSpPr/>
            <p:nvPr/>
          </p:nvGrpSpPr>
          <p:grpSpPr>
            <a:xfrm>
              <a:off x="2540777" y="1882451"/>
              <a:ext cx="132000" cy="607858"/>
              <a:chOff x="818477" y="190500"/>
              <a:chExt cx="132000" cy="607858"/>
            </a:xfrm>
          </p:grpSpPr>
          <p:sp>
            <p:nvSpPr>
              <p:cNvPr id="687" name="Google Shape;687;p9"/>
              <p:cNvSpPr/>
              <p:nvPr/>
            </p:nvSpPr>
            <p:spPr>
              <a:xfrm>
                <a:off x="818477" y="190500"/>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88" name="Google Shape;688;p9"/>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89" name="Google Shape;689;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690" name="Google Shape;690;p9"/>
            <p:cNvGrpSpPr/>
            <p:nvPr/>
          </p:nvGrpSpPr>
          <p:grpSpPr>
            <a:xfrm>
              <a:off x="2827830" y="2120380"/>
              <a:ext cx="132000" cy="369929"/>
              <a:chOff x="818477" y="190500"/>
              <a:chExt cx="132000" cy="369929"/>
            </a:xfrm>
          </p:grpSpPr>
          <p:sp>
            <p:nvSpPr>
              <p:cNvPr id="691" name="Google Shape;691;p9"/>
              <p:cNvSpPr/>
              <p:nvPr/>
            </p:nvSpPr>
            <p:spPr>
              <a:xfrm>
                <a:off x="818477" y="190500"/>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92" name="Google Shape;692;p9"/>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693" name="Google Shape;693;p9"/>
            <p:cNvSpPr/>
            <p:nvPr/>
          </p:nvSpPr>
          <p:spPr>
            <a:xfrm>
              <a:off x="3114884" y="235830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694" name="Google Shape;694;p9"/>
          <p:cNvSpPr txBox="1"/>
          <p:nvPr>
            <p:ph idx="1" type="body"/>
          </p:nvPr>
        </p:nvSpPr>
        <p:spPr>
          <a:xfrm>
            <a:off x="4737515" y="3517940"/>
            <a:ext cx="2180100" cy="9378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0"/>
              </a:spcBef>
              <a:spcAft>
                <a:spcPts val="0"/>
              </a:spcAft>
              <a:buClr>
                <a:srgbClr val="3F3F41"/>
              </a:buClr>
              <a:buSzPts val="1200"/>
              <a:buFont typeface="Arial"/>
              <a:buNone/>
              <a:defRPr b="0" i="0" sz="1200" u="none" cap="none" strike="noStrike">
                <a:solidFill>
                  <a:srgbClr val="3F3F41"/>
                </a:solidFill>
                <a:latin typeface="Roboto"/>
                <a:ea typeface="Roboto"/>
                <a:cs typeface="Roboto"/>
                <a:sym typeface="Roboto"/>
              </a:defRPr>
            </a:lvl1pPr>
            <a:lvl2pPr indent="-228600" lvl="1" marL="9144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2pPr>
            <a:lvl3pPr indent="-228600" lvl="2" marL="13716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3pPr>
            <a:lvl4pPr indent="-228600" lvl="3" marL="18288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4pPr>
            <a:lvl5pPr indent="-228600" lvl="4" marL="22860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5pPr>
            <a:lvl6pPr indent="-330200" lvl="5" marL="27432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6pPr>
            <a:lvl7pPr indent="-330200" lvl="6" marL="32004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7pPr>
            <a:lvl8pPr indent="-330200" lvl="7" marL="36576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8pPr>
            <a:lvl9pPr indent="-330200" lvl="8" marL="41148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9pPr>
          </a:lstStyle>
          <a:p/>
        </p:txBody>
      </p:sp>
      <p:grpSp>
        <p:nvGrpSpPr>
          <p:cNvPr id="695" name="Google Shape;695;p9"/>
          <p:cNvGrpSpPr/>
          <p:nvPr/>
        </p:nvGrpSpPr>
        <p:grpSpPr>
          <a:xfrm rot="-5400000">
            <a:off x="6198720" y="2223630"/>
            <a:ext cx="3676365" cy="2000840"/>
            <a:chOff x="818477" y="1168663"/>
            <a:chExt cx="2428407" cy="1321646"/>
          </a:xfrm>
        </p:grpSpPr>
        <p:grpSp>
          <p:nvGrpSpPr>
            <p:cNvPr id="696" name="Google Shape;696;p9"/>
            <p:cNvGrpSpPr/>
            <p:nvPr/>
          </p:nvGrpSpPr>
          <p:grpSpPr>
            <a:xfrm>
              <a:off x="818477" y="1168663"/>
              <a:ext cx="132000" cy="1321646"/>
              <a:chOff x="818477" y="1142216"/>
              <a:chExt cx="132000" cy="1321646"/>
            </a:xfrm>
          </p:grpSpPr>
          <p:sp>
            <p:nvSpPr>
              <p:cNvPr id="697" name="Google Shape;697;p9"/>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98" name="Google Shape;698;p9"/>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699" name="Google Shape;699;p9"/>
              <p:cNvSpPr/>
              <p:nvPr/>
            </p:nvSpPr>
            <p:spPr>
              <a:xfrm>
                <a:off x="818477" y="1618074"/>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00" name="Google Shape;700;p9"/>
              <p:cNvSpPr/>
              <p:nvPr/>
            </p:nvSpPr>
            <p:spPr>
              <a:xfrm>
                <a:off x="818477" y="1856003"/>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01" name="Google Shape;701;p9"/>
              <p:cNvSpPr/>
              <p:nvPr/>
            </p:nvSpPr>
            <p:spPr>
              <a:xfrm>
                <a:off x="818477" y="2093932"/>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02" name="Google Shape;702;p9"/>
              <p:cNvSpPr/>
              <p:nvPr/>
            </p:nvSpPr>
            <p:spPr>
              <a:xfrm>
                <a:off x="818477" y="2331862"/>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703" name="Google Shape;703;p9"/>
            <p:cNvGrpSpPr/>
            <p:nvPr/>
          </p:nvGrpSpPr>
          <p:grpSpPr>
            <a:xfrm>
              <a:off x="1105527" y="1168664"/>
              <a:ext cx="132000" cy="1321645"/>
              <a:chOff x="818477" y="666358"/>
              <a:chExt cx="132000" cy="1321645"/>
            </a:xfrm>
          </p:grpSpPr>
          <p:sp>
            <p:nvSpPr>
              <p:cNvPr id="704" name="Google Shape;704;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05" name="Google Shape;705;p9"/>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06" name="Google Shape;706;p9"/>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07" name="Google Shape;707;p9"/>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08" name="Google Shape;708;p9"/>
              <p:cNvSpPr/>
              <p:nvPr/>
            </p:nvSpPr>
            <p:spPr>
              <a:xfrm>
                <a:off x="818477" y="1618074"/>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09" name="Google Shape;709;p9"/>
              <p:cNvSpPr/>
              <p:nvPr/>
            </p:nvSpPr>
            <p:spPr>
              <a:xfrm>
                <a:off x="818477" y="1856003"/>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710" name="Google Shape;710;p9"/>
            <p:cNvGrpSpPr/>
            <p:nvPr/>
          </p:nvGrpSpPr>
          <p:grpSpPr>
            <a:xfrm>
              <a:off x="1392577" y="1406593"/>
              <a:ext cx="132000" cy="1083716"/>
              <a:chOff x="818477" y="666358"/>
              <a:chExt cx="132000" cy="1083716"/>
            </a:xfrm>
          </p:grpSpPr>
          <p:sp>
            <p:nvSpPr>
              <p:cNvPr id="711" name="Google Shape;711;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12" name="Google Shape;712;p9"/>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13" name="Google Shape;713;p9"/>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14" name="Google Shape;714;p9"/>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15" name="Google Shape;715;p9"/>
              <p:cNvSpPr/>
              <p:nvPr/>
            </p:nvSpPr>
            <p:spPr>
              <a:xfrm>
                <a:off x="818477" y="1618074"/>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716" name="Google Shape;716;p9"/>
            <p:cNvGrpSpPr/>
            <p:nvPr/>
          </p:nvGrpSpPr>
          <p:grpSpPr>
            <a:xfrm>
              <a:off x="1679627" y="1406593"/>
              <a:ext cx="132000" cy="1083716"/>
              <a:chOff x="818477" y="428429"/>
              <a:chExt cx="132000" cy="1083716"/>
            </a:xfrm>
          </p:grpSpPr>
          <p:sp>
            <p:nvSpPr>
              <p:cNvPr id="717" name="Google Shape;717;p9"/>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18" name="Google Shape;718;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19" name="Google Shape;719;p9"/>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20" name="Google Shape;720;p9"/>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21" name="Google Shape;721;p9"/>
              <p:cNvSpPr/>
              <p:nvPr/>
            </p:nvSpPr>
            <p:spPr>
              <a:xfrm>
                <a:off x="818477" y="1380145"/>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722" name="Google Shape;722;p9"/>
            <p:cNvGrpSpPr/>
            <p:nvPr/>
          </p:nvGrpSpPr>
          <p:grpSpPr>
            <a:xfrm>
              <a:off x="1966677" y="1644522"/>
              <a:ext cx="132000" cy="845787"/>
              <a:chOff x="818477" y="428429"/>
              <a:chExt cx="132000" cy="845787"/>
            </a:xfrm>
          </p:grpSpPr>
          <p:sp>
            <p:nvSpPr>
              <p:cNvPr id="723" name="Google Shape;723;p9"/>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24" name="Google Shape;724;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25" name="Google Shape;725;p9"/>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26" name="Google Shape;726;p9"/>
              <p:cNvSpPr/>
              <p:nvPr/>
            </p:nvSpPr>
            <p:spPr>
              <a:xfrm>
                <a:off x="818477" y="1142216"/>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727" name="Google Shape;727;p9"/>
            <p:cNvGrpSpPr/>
            <p:nvPr/>
          </p:nvGrpSpPr>
          <p:grpSpPr>
            <a:xfrm>
              <a:off x="2253727" y="1882451"/>
              <a:ext cx="132000" cy="607858"/>
              <a:chOff x="818477" y="428429"/>
              <a:chExt cx="132000" cy="607858"/>
            </a:xfrm>
          </p:grpSpPr>
          <p:sp>
            <p:nvSpPr>
              <p:cNvPr id="728" name="Google Shape;728;p9"/>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29" name="Google Shape;729;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30" name="Google Shape;730;p9"/>
              <p:cNvSpPr/>
              <p:nvPr/>
            </p:nvSpPr>
            <p:spPr>
              <a:xfrm>
                <a:off x="818477" y="904287"/>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731" name="Google Shape;731;p9"/>
            <p:cNvGrpSpPr/>
            <p:nvPr/>
          </p:nvGrpSpPr>
          <p:grpSpPr>
            <a:xfrm>
              <a:off x="2540777" y="1882451"/>
              <a:ext cx="132000" cy="607858"/>
              <a:chOff x="818477" y="190500"/>
              <a:chExt cx="132000" cy="607858"/>
            </a:xfrm>
          </p:grpSpPr>
          <p:sp>
            <p:nvSpPr>
              <p:cNvPr id="732" name="Google Shape;732;p9"/>
              <p:cNvSpPr/>
              <p:nvPr/>
            </p:nvSpPr>
            <p:spPr>
              <a:xfrm>
                <a:off x="818477" y="190500"/>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33" name="Google Shape;733;p9"/>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34" name="Google Shape;734;p9"/>
              <p:cNvSpPr/>
              <p:nvPr/>
            </p:nvSpPr>
            <p:spPr>
              <a:xfrm>
                <a:off x="818477" y="66635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grpSp>
          <p:nvGrpSpPr>
            <p:cNvPr id="735" name="Google Shape;735;p9"/>
            <p:cNvGrpSpPr/>
            <p:nvPr/>
          </p:nvGrpSpPr>
          <p:grpSpPr>
            <a:xfrm>
              <a:off x="2827830" y="2120380"/>
              <a:ext cx="132000" cy="369929"/>
              <a:chOff x="818477" y="190500"/>
              <a:chExt cx="132000" cy="369929"/>
            </a:xfrm>
          </p:grpSpPr>
          <p:sp>
            <p:nvSpPr>
              <p:cNvPr id="736" name="Google Shape;736;p9"/>
              <p:cNvSpPr/>
              <p:nvPr/>
            </p:nvSpPr>
            <p:spPr>
              <a:xfrm>
                <a:off x="818477" y="190500"/>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37" name="Google Shape;737;p9"/>
              <p:cNvSpPr/>
              <p:nvPr/>
            </p:nvSpPr>
            <p:spPr>
              <a:xfrm>
                <a:off x="818477" y="428429"/>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738" name="Google Shape;738;p9"/>
            <p:cNvSpPr/>
            <p:nvPr/>
          </p:nvSpPr>
          <p:spPr>
            <a:xfrm>
              <a:off x="3114884" y="2358308"/>
              <a:ext cx="132000" cy="132000"/>
            </a:xfrm>
            <a:prstGeom prst="ellipse">
              <a:avLst/>
            </a:prstGeom>
            <a:solidFill>
              <a:srgbClr val="A5A5A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grpSp>
      <p:sp>
        <p:nvSpPr>
          <p:cNvPr id="739" name="Google Shape;739;p9"/>
          <p:cNvSpPr txBox="1"/>
          <p:nvPr>
            <p:ph idx="2" type="body"/>
          </p:nvPr>
        </p:nvSpPr>
        <p:spPr>
          <a:xfrm>
            <a:off x="2226354" y="1864493"/>
            <a:ext cx="2180100" cy="9378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0"/>
              </a:spcBef>
              <a:spcAft>
                <a:spcPts val="0"/>
              </a:spcAft>
              <a:buClr>
                <a:srgbClr val="3F3F41"/>
              </a:buClr>
              <a:buSzPts val="1200"/>
              <a:buFont typeface="Arial"/>
              <a:buNone/>
              <a:defRPr b="0" i="0" sz="1200" u="none" cap="none" strike="noStrike">
                <a:solidFill>
                  <a:srgbClr val="3F3F41"/>
                </a:solidFill>
                <a:latin typeface="Roboto"/>
                <a:ea typeface="Roboto"/>
                <a:cs typeface="Roboto"/>
                <a:sym typeface="Roboto"/>
              </a:defRPr>
            </a:lvl1pPr>
            <a:lvl2pPr indent="-228600" lvl="1" marL="9144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2pPr>
            <a:lvl3pPr indent="-228600" lvl="2" marL="13716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3pPr>
            <a:lvl4pPr indent="-228600" lvl="3" marL="18288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4pPr>
            <a:lvl5pPr indent="-228600" lvl="4" marL="22860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5pPr>
            <a:lvl6pPr indent="-330200" lvl="5" marL="27432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6pPr>
            <a:lvl7pPr indent="-330200" lvl="6" marL="32004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7pPr>
            <a:lvl8pPr indent="-330200" lvl="7" marL="36576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8pPr>
            <a:lvl9pPr indent="-330200" lvl="8" marL="41148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9pPr>
          </a:lstStyle>
          <a:p/>
        </p:txBody>
      </p:sp>
      <p:sp>
        <p:nvSpPr>
          <p:cNvPr id="740" name="Google Shape;740;p9"/>
          <p:cNvSpPr txBox="1"/>
          <p:nvPr>
            <p:ph type="title"/>
          </p:nvPr>
        </p:nvSpPr>
        <p:spPr>
          <a:xfrm>
            <a:off x="2226354" y="703456"/>
            <a:ext cx="4691400" cy="502500"/>
          </a:xfrm>
          <a:prstGeom prst="rect">
            <a:avLst/>
          </a:prstGeom>
          <a:noFill/>
          <a:ln>
            <a:noFill/>
          </a:ln>
        </p:spPr>
        <p:txBody>
          <a:bodyPr anchorCtr="0" anchor="b" bIns="68575" lIns="68575" spcFirstLastPara="1" rIns="68575" wrap="square" tIns="68575">
            <a:noAutofit/>
          </a:bodyPr>
          <a:lstStyle>
            <a:lvl1pPr lvl="0" marR="0" rtl="0" algn="ctr">
              <a:lnSpc>
                <a:spcPct val="90000"/>
              </a:lnSpc>
              <a:spcBef>
                <a:spcPts val="0"/>
              </a:spcBef>
              <a:spcAft>
                <a:spcPts val="0"/>
              </a:spcAft>
              <a:buClr>
                <a:srgbClr val="131F2B"/>
              </a:buClr>
              <a:buSzPts val="2400"/>
              <a:buFont typeface="Roboto"/>
              <a:buNone/>
              <a:defRPr b="0" i="0" sz="2400" u="none" cap="none" strike="noStrike">
                <a:solidFill>
                  <a:srgbClr val="131F2B"/>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741" name="Google Shape;741;p9"/>
          <p:cNvSpPr txBox="1"/>
          <p:nvPr>
            <p:ph idx="3" type="body"/>
          </p:nvPr>
        </p:nvSpPr>
        <p:spPr>
          <a:xfrm>
            <a:off x="2226354" y="3517940"/>
            <a:ext cx="2180100" cy="9378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0"/>
              </a:spcBef>
              <a:spcAft>
                <a:spcPts val="0"/>
              </a:spcAft>
              <a:buClr>
                <a:srgbClr val="3F3F41"/>
              </a:buClr>
              <a:buSzPts val="1200"/>
              <a:buFont typeface="Arial"/>
              <a:buNone/>
              <a:defRPr b="0" i="0" sz="1200" u="none" cap="none" strike="noStrike">
                <a:solidFill>
                  <a:srgbClr val="3F3F41"/>
                </a:solidFill>
                <a:latin typeface="Roboto"/>
                <a:ea typeface="Roboto"/>
                <a:cs typeface="Roboto"/>
                <a:sym typeface="Roboto"/>
              </a:defRPr>
            </a:lvl1pPr>
            <a:lvl2pPr indent="-228600" lvl="1" marL="9144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2pPr>
            <a:lvl3pPr indent="-228600" lvl="2" marL="13716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3pPr>
            <a:lvl4pPr indent="-228600" lvl="3" marL="18288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4pPr>
            <a:lvl5pPr indent="-228600" lvl="4" marL="22860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5pPr>
            <a:lvl6pPr indent="-330200" lvl="5" marL="27432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6pPr>
            <a:lvl7pPr indent="-330200" lvl="6" marL="32004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7pPr>
            <a:lvl8pPr indent="-330200" lvl="7" marL="36576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8pPr>
            <a:lvl9pPr indent="-330200" lvl="8" marL="41148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9pPr>
          </a:lstStyle>
          <a:p/>
        </p:txBody>
      </p:sp>
      <p:sp>
        <p:nvSpPr>
          <p:cNvPr id="742" name="Google Shape;742;p9"/>
          <p:cNvSpPr txBox="1"/>
          <p:nvPr>
            <p:ph idx="4" type="body"/>
          </p:nvPr>
        </p:nvSpPr>
        <p:spPr>
          <a:xfrm>
            <a:off x="4737515" y="1864493"/>
            <a:ext cx="2180100" cy="9378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0"/>
              </a:spcBef>
              <a:spcAft>
                <a:spcPts val="0"/>
              </a:spcAft>
              <a:buClr>
                <a:srgbClr val="3F3F41"/>
              </a:buClr>
              <a:buSzPts val="1200"/>
              <a:buFont typeface="Arial"/>
              <a:buNone/>
              <a:defRPr b="0" i="0" sz="1200" u="none" cap="none" strike="noStrike">
                <a:solidFill>
                  <a:srgbClr val="3F3F41"/>
                </a:solidFill>
                <a:latin typeface="Roboto"/>
                <a:ea typeface="Roboto"/>
                <a:cs typeface="Roboto"/>
                <a:sym typeface="Roboto"/>
              </a:defRPr>
            </a:lvl1pPr>
            <a:lvl2pPr indent="-228600" lvl="1" marL="9144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2pPr>
            <a:lvl3pPr indent="-228600" lvl="2" marL="13716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3pPr>
            <a:lvl4pPr indent="-228600" lvl="3" marL="18288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4pPr>
            <a:lvl5pPr indent="-228600" lvl="4" marL="2286000" marR="0" rtl="0" algn="l">
              <a:lnSpc>
                <a:spcPct val="90000"/>
              </a:lnSpc>
              <a:spcBef>
                <a:spcPts val="0"/>
              </a:spcBef>
              <a:spcAft>
                <a:spcPts val="0"/>
              </a:spcAft>
              <a:buClr>
                <a:schemeClr val="dk1"/>
              </a:buClr>
              <a:buSzPts val="1600"/>
              <a:buFont typeface="Arial"/>
              <a:buNone/>
              <a:defRPr b="0" i="0" sz="1600" u="none" cap="none" strike="noStrike">
                <a:solidFill>
                  <a:schemeClr val="dk1"/>
                </a:solidFill>
                <a:latin typeface="Roboto"/>
                <a:ea typeface="Roboto"/>
                <a:cs typeface="Roboto"/>
                <a:sym typeface="Roboto"/>
              </a:defRPr>
            </a:lvl5pPr>
            <a:lvl6pPr indent="-330200" lvl="5" marL="27432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6pPr>
            <a:lvl7pPr indent="-330200" lvl="6" marL="32004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7pPr>
            <a:lvl8pPr indent="-330200" lvl="7" marL="36576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8pPr>
            <a:lvl9pPr indent="-330200" lvl="8" marL="4114800" marR="0" rtl="0" algn="l">
              <a:lnSpc>
                <a:spcPct val="90000"/>
              </a:lnSpc>
              <a:spcBef>
                <a:spcPts val="0"/>
              </a:spcBef>
              <a:spcAft>
                <a:spcPts val="0"/>
              </a:spcAft>
              <a:buClr>
                <a:schemeClr val="dk1"/>
              </a:buClr>
              <a:buSzPts val="1600"/>
              <a:buFont typeface="Arial"/>
              <a:buChar char="•"/>
              <a:defRPr b="0" i="0" sz="1600" u="none" cap="none" strike="noStrike">
                <a:solidFill>
                  <a:schemeClr val="dk1"/>
                </a:solidFill>
                <a:latin typeface="Roboto"/>
                <a:ea typeface="Roboto"/>
                <a:cs typeface="Roboto"/>
                <a:sym typeface="Roboto"/>
              </a:defRPr>
            </a:lvl9pPr>
          </a:lstStyle>
          <a:p/>
        </p:txBody>
      </p:sp>
      <p:sp>
        <p:nvSpPr>
          <p:cNvPr id="743" name="Google Shape;743;p9"/>
          <p:cNvSpPr/>
          <p:nvPr/>
        </p:nvSpPr>
        <p:spPr>
          <a:xfrm rot="2711575">
            <a:off x="4185285" y="-425412"/>
            <a:ext cx="773718" cy="806753"/>
          </a:xfrm>
          <a:custGeom>
            <a:rect b="b" l="l" r="r" t="t"/>
            <a:pathLst>
              <a:path extrusionOk="0" h="1491368" w="1473665">
                <a:moveTo>
                  <a:pt x="0" y="1491368"/>
                </a:moveTo>
                <a:lnTo>
                  <a:pt x="176366" y="1312883"/>
                </a:lnTo>
                <a:lnTo>
                  <a:pt x="1295180" y="1312883"/>
                </a:lnTo>
                <a:lnTo>
                  <a:pt x="1295180" y="180629"/>
                </a:lnTo>
                <a:lnTo>
                  <a:pt x="1473665" y="0"/>
                </a:lnTo>
                <a:lnTo>
                  <a:pt x="1473665" y="1491368"/>
                </a:lnTo>
                <a:close/>
              </a:path>
            </a:pathLst>
          </a:cu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44" name="Google Shape;744;p9"/>
          <p:cNvSpPr/>
          <p:nvPr/>
        </p:nvSpPr>
        <p:spPr>
          <a:xfrm>
            <a:off x="4572000" y="4655074"/>
            <a:ext cx="294300" cy="289200"/>
          </a:xfrm>
          <a:prstGeom prst="rect">
            <a:avLst/>
          </a:prstGeom>
          <a:solidFill>
            <a:srgbClr val="131F2B"/>
          </a:solidFill>
          <a:ln>
            <a:noFill/>
          </a:ln>
          <a:effectLst>
            <a:outerShdw blurRad="50800" rotWithShape="0" algn="bl" dir="2400000" dist="241300">
              <a:srgbClr val="000000">
                <a:alpha val="3098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45" name="Google Shape;745;p9"/>
          <p:cNvSpPr/>
          <p:nvPr/>
        </p:nvSpPr>
        <p:spPr>
          <a:xfrm rot="9015307">
            <a:off x="8337889" y="182898"/>
            <a:ext cx="500947" cy="431851"/>
          </a:xfrm>
          <a:custGeom>
            <a:rect b="b" l="l" r="r" t="t"/>
            <a:pathLst>
              <a:path extrusionOk="0" h="4285161" w="4970787">
                <a:moveTo>
                  <a:pt x="2445756" y="891739"/>
                </a:moveTo>
                <a:lnTo>
                  <a:pt x="691708" y="3915959"/>
                </a:lnTo>
                <a:lnTo>
                  <a:pt x="4199803" y="3915959"/>
                </a:lnTo>
                <a:close/>
                <a:moveTo>
                  <a:pt x="2485394" y="0"/>
                </a:moveTo>
                <a:lnTo>
                  <a:pt x="4970787" y="4285161"/>
                </a:lnTo>
                <a:lnTo>
                  <a:pt x="0" y="4285161"/>
                </a:lnTo>
                <a:close/>
              </a:path>
            </a:pathLst>
          </a:custGeom>
          <a:gradFill>
            <a:gsLst>
              <a:gs pos="0">
                <a:srgbClr val="25327E"/>
              </a:gs>
              <a:gs pos="84000">
                <a:srgbClr val="5ABCF2"/>
              </a:gs>
              <a:gs pos="100000">
                <a:srgbClr val="2D4890"/>
              </a:gs>
            </a:gsLst>
            <a:path path="circle">
              <a:fillToRect l="100%" t="100%"/>
            </a:path>
            <a:tileRect b="-100%" r="-100%"/>
          </a:gradFill>
          <a:ln>
            <a:noFill/>
          </a:ln>
          <a:effectLst>
            <a:outerShdw blurRad="50800" rotWithShape="0" algn="l" dir="7200000" dist="2667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46" name="Google Shape;746;p9"/>
          <p:cNvSpPr/>
          <p:nvPr/>
        </p:nvSpPr>
        <p:spPr>
          <a:xfrm>
            <a:off x="4442636" y="3009849"/>
            <a:ext cx="258600" cy="258600"/>
          </a:xfrm>
          <a:prstGeom prst="ellipse">
            <a:avLst/>
          </a:prstGeom>
          <a:gradFill>
            <a:gsLst>
              <a:gs pos="0">
                <a:srgbClr val="25327E"/>
              </a:gs>
              <a:gs pos="84000">
                <a:srgbClr val="5ABCF2"/>
              </a:gs>
              <a:gs pos="100000">
                <a:srgbClr val="2D4890"/>
              </a:gs>
            </a:gsLst>
            <a:path path="circle">
              <a:fillToRect l="100%" t="100%"/>
            </a:path>
            <a:tileRect b="-100%" r="-100%"/>
          </a:gra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47" name="Google Shape;747;p9"/>
          <p:cNvSpPr/>
          <p:nvPr/>
        </p:nvSpPr>
        <p:spPr>
          <a:xfrm flipH="1" rot="-9015307">
            <a:off x="489980" y="152968"/>
            <a:ext cx="500947" cy="431851"/>
          </a:xfrm>
          <a:custGeom>
            <a:rect b="b" l="l" r="r" t="t"/>
            <a:pathLst>
              <a:path extrusionOk="0" h="4285161" w="4970787">
                <a:moveTo>
                  <a:pt x="2445756" y="891739"/>
                </a:moveTo>
                <a:lnTo>
                  <a:pt x="691708" y="3915959"/>
                </a:lnTo>
                <a:lnTo>
                  <a:pt x="4199803" y="3915959"/>
                </a:lnTo>
                <a:close/>
                <a:moveTo>
                  <a:pt x="2485394" y="0"/>
                </a:moveTo>
                <a:lnTo>
                  <a:pt x="4970787" y="4285161"/>
                </a:lnTo>
                <a:lnTo>
                  <a:pt x="0" y="4285161"/>
                </a:lnTo>
                <a:close/>
              </a:path>
            </a:pathLst>
          </a:custGeom>
          <a:gradFill>
            <a:gsLst>
              <a:gs pos="0">
                <a:srgbClr val="FF0000"/>
              </a:gs>
              <a:gs pos="71000">
                <a:srgbClr val="FF863D"/>
              </a:gs>
              <a:gs pos="100000">
                <a:srgbClr val="F9690E"/>
              </a:gs>
            </a:gsLst>
            <a:path path="circle">
              <a:fillToRect l="100%" t="100%"/>
            </a:path>
            <a:tileRect b="-100%" r="-100%"/>
          </a:gradFill>
          <a:ln>
            <a:noFill/>
          </a:ln>
          <a:effectLst>
            <a:outerShdw blurRad="50800" rotWithShape="0" algn="l" dir="7200000" dist="2667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748" name="Google Shape;748;p9"/>
          <p:cNvSpPr/>
          <p:nvPr/>
        </p:nvSpPr>
        <p:spPr>
          <a:xfrm flipH="1">
            <a:off x="6704596" y="-580562"/>
            <a:ext cx="2728979" cy="5724062"/>
          </a:xfrm>
          <a:custGeom>
            <a:rect b="b" l="l" r="r" t="t"/>
            <a:pathLst>
              <a:path extrusionOk="0" h="7632083" w="3638639">
                <a:moveTo>
                  <a:pt x="371245" y="778690"/>
                </a:moveTo>
                <a:lnTo>
                  <a:pt x="371245" y="1437964"/>
                </a:lnTo>
                <a:lnTo>
                  <a:pt x="3324327" y="7632083"/>
                </a:lnTo>
                <a:lnTo>
                  <a:pt x="3638639" y="7632083"/>
                </a:lnTo>
                <a:close/>
                <a:moveTo>
                  <a:pt x="0" y="0"/>
                </a:moveTo>
                <a:lnTo>
                  <a:pt x="0" y="1"/>
                </a:lnTo>
                <a:lnTo>
                  <a:pt x="1" y="1"/>
                </a:lnTo>
                <a:close/>
              </a:path>
            </a:pathLst>
          </a:cu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49" name="Google Shape;749;p9"/>
          <p:cNvSpPr/>
          <p:nvPr/>
        </p:nvSpPr>
        <p:spPr>
          <a:xfrm>
            <a:off x="-300723" y="-607007"/>
            <a:ext cx="2728979" cy="5743142"/>
          </a:xfrm>
          <a:custGeom>
            <a:rect b="b" l="l" r="r" t="t"/>
            <a:pathLst>
              <a:path extrusionOk="0" h="7632083" w="3638639">
                <a:moveTo>
                  <a:pt x="371245" y="778690"/>
                </a:moveTo>
                <a:lnTo>
                  <a:pt x="371245" y="1437964"/>
                </a:lnTo>
                <a:lnTo>
                  <a:pt x="3324327" y="7632083"/>
                </a:lnTo>
                <a:lnTo>
                  <a:pt x="3638639" y="7632083"/>
                </a:lnTo>
                <a:close/>
                <a:moveTo>
                  <a:pt x="0" y="0"/>
                </a:moveTo>
                <a:lnTo>
                  <a:pt x="0" y="1"/>
                </a:lnTo>
                <a:lnTo>
                  <a:pt x="1" y="1"/>
                </a:lnTo>
                <a:close/>
              </a:path>
            </a:pathLst>
          </a:custGeom>
          <a:gradFill>
            <a:gsLst>
              <a:gs pos="0">
                <a:srgbClr val="DF5905"/>
              </a:gs>
              <a:gs pos="9000">
                <a:srgbClr val="FF2D2D"/>
              </a:gs>
              <a:gs pos="100000">
                <a:srgbClr val="DF5905"/>
              </a:gs>
            </a:gsLst>
            <a:path path="circle">
              <a:fillToRect l="100%" t="100%"/>
            </a:path>
            <a:tileRect b="-100%" r="-10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nvGrpSpPr>
          <p:cNvPr id="750" name="Google Shape;750;p9"/>
          <p:cNvGrpSpPr/>
          <p:nvPr/>
        </p:nvGrpSpPr>
        <p:grpSpPr>
          <a:xfrm rot="1174781">
            <a:off x="422072" y="1558768"/>
            <a:ext cx="1554105" cy="1560536"/>
            <a:chOff x="389693" y="2983904"/>
            <a:chExt cx="4040400" cy="4057120"/>
          </a:xfrm>
        </p:grpSpPr>
        <p:sp>
          <p:nvSpPr>
            <p:cNvPr id="751" name="Google Shape;751;p9"/>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52" name="Google Shape;752;p9"/>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53" name="Google Shape;753;p9"/>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54" name="Google Shape;754;p9"/>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55" name="Google Shape;755;p9"/>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56" name="Google Shape;756;p9"/>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57" name="Google Shape;757;p9"/>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58" name="Google Shape;758;p9"/>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59" name="Google Shape;759;p9"/>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60" name="Google Shape;760;p9"/>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grpSp>
        <p:nvGrpSpPr>
          <p:cNvPr id="761" name="Google Shape;761;p9"/>
          <p:cNvGrpSpPr/>
          <p:nvPr/>
        </p:nvGrpSpPr>
        <p:grpSpPr>
          <a:xfrm rot="4316797">
            <a:off x="7185567" y="1453019"/>
            <a:ext cx="1554085" cy="1560516"/>
            <a:chOff x="389693" y="2983904"/>
            <a:chExt cx="4040400" cy="4057120"/>
          </a:xfrm>
        </p:grpSpPr>
        <p:sp>
          <p:nvSpPr>
            <p:cNvPr id="762" name="Google Shape;762;p9"/>
            <p:cNvSpPr/>
            <p:nvPr/>
          </p:nvSpPr>
          <p:spPr>
            <a:xfrm rot="-8159687">
              <a:off x="612731" y="3050022"/>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63" name="Google Shape;763;p9"/>
            <p:cNvSpPr/>
            <p:nvPr/>
          </p:nvSpPr>
          <p:spPr>
            <a:xfrm rot="-8159687">
              <a:off x="948170" y="338687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64" name="Google Shape;764;p9"/>
            <p:cNvSpPr/>
            <p:nvPr/>
          </p:nvSpPr>
          <p:spPr>
            <a:xfrm rot="-8159687">
              <a:off x="1282217" y="372372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65" name="Google Shape;765;p9"/>
            <p:cNvSpPr/>
            <p:nvPr/>
          </p:nvSpPr>
          <p:spPr>
            <a:xfrm rot="-8159687">
              <a:off x="1627181" y="4070094"/>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66" name="Google Shape;766;p9"/>
            <p:cNvSpPr/>
            <p:nvPr/>
          </p:nvSpPr>
          <p:spPr>
            <a:xfrm rot="-8159687">
              <a:off x="1962388" y="4412361"/>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67" name="Google Shape;767;p9"/>
            <p:cNvSpPr/>
            <p:nvPr/>
          </p:nvSpPr>
          <p:spPr>
            <a:xfrm rot="-8159687">
              <a:off x="2297827" y="4749210"/>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68" name="Google Shape;768;p9"/>
            <p:cNvSpPr/>
            <p:nvPr/>
          </p:nvSpPr>
          <p:spPr>
            <a:xfrm rot="-8159687">
              <a:off x="2631874" y="5086059"/>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69" name="Google Shape;769;p9"/>
            <p:cNvSpPr/>
            <p:nvPr/>
          </p:nvSpPr>
          <p:spPr>
            <a:xfrm rot="-8159687">
              <a:off x="2976838" y="543243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70" name="Google Shape;770;p9"/>
            <p:cNvSpPr/>
            <p:nvPr/>
          </p:nvSpPr>
          <p:spPr>
            <a:xfrm rot="-8159687">
              <a:off x="3324467" y="5769268"/>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sp>
          <p:nvSpPr>
            <p:cNvPr id="771" name="Google Shape;771;p9"/>
            <p:cNvSpPr/>
            <p:nvPr/>
          </p:nvSpPr>
          <p:spPr>
            <a:xfrm rot="-8159687">
              <a:off x="3669431" y="6115643"/>
              <a:ext cx="537624" cy="859263"/>
            </a:xfrm>
            <a:prstGeom prst="chevron">
              <a:avLst>
                <a:gd fmla="val 69960" name="adj"/>
              </a:avLst>
            </a:prstGeom>
            <a:solidFill>
              <a:srgbClr val="131F2B"/>
            </a:solidFill>
            <a:ln>
              <a:noFill/>
            </a:ln>
            <a:effectLst>
              <a:outerShdw blurRad="63500" sx="102000" rotWithShape="0" algn="ctr" sy="1020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Roboto"/>
                <a:ea typeface="Roboto"/>
                <a:cs typeface="Roboto"/>
                <a:sym typeface="Roboto"/>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772" name="Shape 77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Raleway"/>
              <a:buNone/>
              <a:defRPr b="0" i="0" sz="3300" u="none" cap="none" strike="noStrike">
                <a:solidFill>
                  <a:schemeClr val="dk1"/>
                </a:solidFill>
                <a:latin typeface="Raleway"/>
                <a:ea typeface="Raleway"/>
                <a:cs typeface="Raleway"/>
                <a:sym typeface="Raleway"/>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 name="Google Shape;7;p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228600" lvl="0" marL="457200" marR="0" rtl="0" algn="l">
              <a:lnSpc>
                <a:spcPct val="90000"/>
              </a:lnSpc>
              <a:spcBef>
                <a:spcPts val="800"/>
              </a:spcBef>
              <a:spcAft>
                <a:spcPts val="0"/>
              </a:spcAft>
              <a:buClr>
                <a:schemeClr val="dk1"/>
              </a:buClr>
              <a:buSzPts val="2100"/>
              <a:buFont typeface="Arial"/>
              <a:buNone/>
              <a:defRPr b="0" i="0" sz="2100" u="none" cap="none" strike="noStrike">
                <a:solidFill>
                  <a:schemeClr val="dk1"/>
                </a:solidFill>
                <a:latin typeface="Roboto"/>
                <a:ea typeface="Roboto"/>
                <a:cs typeface="Roboto"/>
                <a:sym typeface="Roboto"/>
              </a:defRPr>
            </a:lvl1pPr>
            <a:lvl2pPr indent="-228600" lvl="1" marL="914400"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Roboto"/>
                <a:ea typeface="Roboto"/>
                <a:cs typeface="Roboto"/>
                <a:sym typeface="Roboto"/>
              </a:defRPr>
            </a:lvl2pPr>
            <a:lvl3pPr indent="-228600" lvl="2" marL="1371600"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Roboto"/>
                <a:ea typeface="Roboto"/>
                <a:cs typeface="Roboto"/>
                <a:sym typeface="Roboto"/>
              </a:defRPr>
            </a:lvl3pPr>
            <a:lvl4pPr indent="-228600" lvl="3" marL="1828800" marR="0" rtl="0" algn="l">
              <a:lnSpc>
                <a:spcPct val="90000"/>
              </a:lnSpc>
              <a:spcBef>
                <a:spcPts val="40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4pPr>
            <a:lvl5pPr indent="-228600" lvl="4" marL="2286000" marR="0" rtl="0" algn="l">
              <a:lnSpc>
                <a:spcPct val="90000"/>
              </a:lnSpc>
              <a:spcBef>
                <a:spcPts val="400"/>
              </a:spcBef>
              <a:spcAft>
                <a:spcPts val="0"/>
              </a:spcAft>
              <a:buClr>
                <a:schemeClr val="dk1"/>
              </a:buClr>
              <a:buSzPts val="1400"/>
              <a:buFont typeface="Arial"/>
              <a:buNone/>
              <a:defRPr b="0" i="0" sz="1400" u="none" cap="none" strike="noStrike">
                <a:solidFill>
                  <a:schemeClr val="dk1"/>
                </a:solidFill>
                <a:latin typeface="Roboto"/>
                <a:ea typeface="Roboto"/>
                <a:cs typeface="Roboto"/>
                <a:sym typeface="Roboto"/>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Roboto"/>
                <a:ea typeface="Roboto"/>
                <a:cs typeface="Roboto"/>
                <a:sym typeface="Roboto"/>
              </a:defRPr>
            </a:lvl9pPr>
          </a:lstStyle>
          <a:p/>
        </p:txBody>
      </p:sp>
      <p:sp>
        <p:nvSpPr>
          <p:cNvPr id="8" name="Google Shape;8;p1"/>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Roboto"/>
                <a:ea typeface="Roboto"/>
                <a:cs typeface="Roboto"/>
                <a:sym typeface="Roboto"/>
              </a:defRPr>
            </a:lvl1pPr>
            <a:lvl2pPr lvl="1"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2pPr>
            <a:lvl3pPr lvl="2"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3pPr>
            <a:lvl4pPr lvl="3"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4pPr>
            <a:lvl5pPr lvl="4"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5pPr>
            <a:lvl6pPr lvl="5"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6pPr>
            <a:lvl7pPr lvl="6"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7pPr>
            <a:lvl8pPr lvl="7"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8pPr>
            <a:lvl9pPr lvl="8"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9pPr>
          </a:lstStyle>
          <a:p/>
        </p:txBody>
      </p:sp>
      <p:sp>
        <p:nvSpPr>
          <p:cNvPr id="9" name="Google Shape;9;p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Roboto"/>
                <a:ea typeface="Roboto"/>
                <a:cs typeface="Roboto"/>
                <a:sym typeface="Roboto"/>
              </a:defRPr>
            </a:lvl1pPr>
            <a:lvl2pPr lvl="1"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2pPr>
            <a:lvl3pPr lvl="2"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3pPr>
            <a:lvl4pPr lvl="3"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4pPr>
            <a:lvl5pPr lvl="4"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5pPr>
            <a:lvl6pPr lvl="5"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6pPr>
            <a:lvl7pPr lvl="6"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7pPr>
            <a:lvl8pPr lvl="7"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8pPr>
            <a:lvl9pPr lvl="8" marR="0" rtl="0" algn="l">
              <a:spcBef>
                <a:spcPts val="0"/>
              </a:spcBef>
              <a:spcAft>
                <a:spcPts val="0"/>
              </a:spcAft>
              <a:buSzPts val="1100"/>
              <a:buNone/>
              <a:defRPr b="0" i="0" sz="1400" u="none" cap="none" strike="noStrike">
                <a:solidFill>
                  <a:schemeClr val="dk1"/>
                </a:solidFill>
                <a:latin typeface="Roboto"/>
                <a:ea typeface="Roboto"/>
                <a:cs typeface="Roboto"/>
                <a:sym typeface="Roboto"/>
              </a:defRPr>
            </a:lvl9pPr>
          </a:lstStyle>
          <a:p/>
        </p:txBody>
      </p:sp>
      <p:sp>
        <p:nvSpPr>
          <p:cNvPr id="10" name="Google Shape;10;p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Roboto"/>
                <a:ea typeface="Roboto"/>
                <a:cs typeface="Roboto"/>
                <a:sym typeface="Roboto"/>
              </a:defRPr>
            </a:lvl1pPr>
            <a:lvl2pPr indent="0" lvl="1" marL="0" marR="0" rtl="0" algn="r">
              <a:spcBef>
                <a:spcPts val="0"/>
              </a:spcBef>
              <a:buNone/>
              <a:defRPr b="0" i="0" sz="900" u="none" cap="none" strike="noStrike">
                <a:solidFill>
                  <a:srgbClr val="888888"/>
                </a:solidFill>
                <a:latin typeface="Roboto"/>
                <a:ea typeface="Roboto"/>
                <a:cs typeface="Roboto"/>
                <a:sym typeface="Roboto"/>
              </a:defRPr>
            </a:lvl2pPr>
            <a:lvl3pPr indent="0" lvl="2" marL="0" marR="0" rtl="0" algn="r">
              <a:spcBef>
                <a:spcPts val="0"/>
              </a:spcBef>
              <a:buNone/>
              <a:defRPr b="0" i="0" sz="900" u="none" cap="none" strike="noStrike">
                <a:solidFill>
                  <a:srgbClr val="888888"/>
                </a:solidFill>
                <a:latin typeface="Roboto"/>
                <a:ea typeface="Roboto"/>
                <a:cs typeface="Roboto"/>
                <a:sym typeface="Roboto"/>
              </a:defRPr>
            </a:lvl3pPr>
            <a:lvl4pPr indent="0" lvl="3" marL="0" marR="0" rtl="0" algn="r">
              <a:spcBef>
                <a:spcPts val="0"/>
              </a:spcBef>
              <a:buNone/>
              <a:defRPr b="0" i="0" sz="900" u="none" cap="none" strike="noStrike">
                <a:solidFill>
                  <a:srgbClr val="888888"/>
                </a:solidFill>
                <a:latin typeface="Roboto"/>
                <a:ea typeface="Roboto"/>
                <a:cs typeface="Roboto"/>
                <a:sym typeface="Roboto"/>
              </a:defRPr>
            </a:lvl4pPr>
            <a:lvl5pPr indent="0" lvl="4" marL="0" marR="0" rtl="0" algn="r">
              <a:spcBef>
                <a:spcPts val="0"/>
              </a:spcBef>
              <a:buNone/>
              <a:defRPr b="0" i="0" sz="900" u="none" cap="none" strike="noStrike">
                <a:solidFill>
                  <a:srgbClr val="888888"/>
                </a:solidFill>
                <a:latin typeface="Roboto"/>
                <a:ea typeface="Roboto"/>
                <a:cs typeface="Roboto"/>
                <a:sym typeface="Roboto"/>
              </a:defRPr>
            </a:lvl5pPr>
            <a:lvl6pPr indent="0" lvl="5" marL="0" marR="0" rtl="0" algn="r">
              <a:spcBef>
                <a:spcPts val="0"/>
              </a:spcBef>
              <a:buNone/>
              <a:defRPr b="0" i="0" sz="900" u="none" cap="none" strike="noStrike">
                <a:solidFill>
                  <a:srgbClr val="888888"/>
                </a:solidFill>
                <a:latin typeface="Roboto"/>
                <a:ea typeface="Roboto"/>
                <a:cs typeface="Roboto"/>
                <a:sym typeface="Roboto"/>
              </a:defRPr>
            </a:lvl6pPr>
            <a:lvl7pPr indent="0" lvl="6" marL="0" marR="0" rtl="0" algn="r">
              <a:spcBef>
                <a:spcPts val="0"/>
              </a:spcBef>
              <a:buNone/>
              <a:defRPr b="0" i="0" sz="900" u="none" cap="none" strike="noStrike">
                <a:solidFill>
                  <a:srgbClr val="888888"/>
                </a:solidFill>
                <a:latin typeface="Roboto"/>
                <a:ea typeface="Roboto"/>
                <a:cs typeface="Roboto"/>
                <a:sym typeface="Roboto"/>
              </a:defRPr>
            </a:lvl7pPr>
            <a:lvl8pPr indent="0" lvl="7" marL="0" marR="0" rtl="0" algn="r">
              <a:spcBef>
                <a:spcPts val="0"/>
              </a:spcBef>
              <a:buNone/>
              <a:defRPr b="0" i="0" sz="900" u="none" cap="none" strike="noStrike">
                <a:solidFill>
                  <a:srgbClr val="888888"/>
                </a:solidFill>
                <a:latin typeface="Roboto"/>
                <a:ea typeface="Roboto"/>
                <a:cs typeface="Roboto"/>
                <a:sym typeface="Roboto"/>
              </a:defRPr>
            </a:lvl8pPr>
            <a:lvl9pPr indent="0" lvl="8" marL="0" marR="0" rtl="0" algn="r">
              <a:spcBef>
                <a:spcPts val="0"/>
              </a:spcBef>
              <a:buNone/>
              <a:defRPr b="0" i="0" sz="900" u="none" cap="none" strike="noStrike">
                <a:solidFill>
                  <a:srgbClr val="888888"/>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1.png"/><Relationship Id="rId4" Type="http://schemas.openxmlformats.org/officeDocument/2006/relationships/image" Target="../media/image1.png"/><Relationship Id="rId5"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hyperlink" Target="http://hcsoftware.sourceforge.net/passag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hyperlink" Target="https://exlcom.jimdofree.com" TargetMode="Externa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4.png"/><Relationship Id="rId4" Type="http://schemas.openxmlformats.org/officeDocument/2006/relationships/hyperlink" Target="https://carywalkin.ca/download-arena-xlsm/" TargetMode="External"/><Relationship Id="rId5" Type="http://schemas.openxmlformats.org/officeDocument/2006/relationships/image" Target="../media/image20.png"/><Relationship Id="rId6" Type="http://schemas.openxmlformats.org/officeDocument/2006/relationships/hyperlink" Target="https://github.com/DylanTallchiefGit/xlStudio"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hyperlink" Target="http://flappybraille.ndre.gr/"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hyperlink" Target="https://smumbo.itch.io/cheesebearge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8.png"/><Relationship Id="rId4" Type="http://schemas.openxmlformats.org/officeDocument/2006/relationships/hyperlink" Target="https://store.steampowered.com/app/285310/RollerCoaster_Tycoon_Delux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6.png"/><Relationship Id="rId5"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1.png"/><Relationship Id="rId4" Type="http://schemas.openxmlformats.org/officeDocument/2006/relationships/image" Target="../media/image9.png"/><Relationship Id="rId5" Type="http://schemas.openxmlformats.org/officeDocument/2006/relationships/image" Target="../media/image4.png"/><Relationship Id="rId6"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16"/>
          <p:cNvSpPr txBox="1"/>
          <p:nvPr>
            <p:ph type="ctrTitle"/>
          </p:nvPr>
        </p:nvSpPr>
        <p:spPr>
          <a:xfrm>
            <a:off x="2952439" y="2073301"/>
            <a:ext cx="3239100" cy="996900"/>
          </a:xfrm>
          <a:prstGeom prst="rect">
            <a:avLst/>
          </a:prstGeom>
        </p:spPr>
        <p:txBody>
          <a:bodyPr anchorCtr="0" anchor="ctr" bIns="68575" lIns="68575" spcFirstLastPara="1" rIns="68575" wrap="square" tIns="68575">
            <a:noAutofit/>
          </a:bodyPr>
          <a:lstStyle/>
          <a:p>
            <a:pPr indent="0" lvl="0" marL="0" rtl="0" algn="ctr">
              <a:spcBef>
                <a:spcPts val="0"/>
              </a:spcBef>
              <a:spcAft>
                <a:spcPts val="0"/>
              </a:spcAft>
              <a:buNone/>
            </a:pPr>
            <a:r>
              <a:rPr b="1" lang="en" sz="3200"/>
              <a:t>Unconventional Game Design</a:t>
            </a:r>
            <a:endParaRPr b="1" sz="3200"/>
          </a:p>
        </p:txBody>
      </p:sp>
      <p:pic>
        <p:nvPicPr>
          <p:cNvPr id="1079" name="Google Shape;1079;p16"/>
          <p:cNvPicPr preferRelativeResize="0"/>
          <p:nvPr/>
        </p:nvPicPr>
        <p:blipFill>
          <a:blip r:embed="rId3">
            <a:alphaModFix/>
          </a:blip>
          <a:stretch>
            <a:fillRect/>
          </a:stretch>
        </p:blipFill>
        <p:spPr>
          <a:xfrm>
            <a:off x="757800" y="1645725"/>
            <a:ext cx="1550076" cy="2396224"/>
          </a:xfrm>
          <a:prstGeom prst="rect">
            <a:avLst/>
          </a:prstGeom>
          <a:noFill/>
          <a:ln>
            <a:noFill/>
          </a:ln>
        </p:spPr>
      </p:pic>
      <p:sp>
        <p:nvSpPr>
          <p:cNvPr id="1080" name="Google Shape;1080;p16"/>
          <p:cNvSpPr txBox="1"/>
          <p:nvPr>
            <p:ph idx="4294967295" type="subTitle"/>
          </p:nvPr>
        </p:nvSpPr>
        <p:spPr>
          <a:xfrm>
            <a:off x="3097353" y="3070200"/>
            <a:ext cx="2949300" cy="398700"/>
          </a:xfrm>
          <a:prstGeom prst="rect">
            <a:avLst/>
          </a:prstGeom>
        </p:spPr>
        <p:txBody>
          <a:bodyPr anchorCtr="0" anchor="t" bIns="34275" lIns="68575" spcFirstLastPara="1" rIns="68575" wrap="square" tIns="34275">
            <a:noAutofit/>
          </a:bodyPr>
          <a:lstStyle/>
          <a:p>
            <a:pPr indent="0" lvl="0" marL="0" rtl="0" algn="ctr">
              <a:spcBef>
                <a:spcPts val="800"/>
              </a:spcBef>
              <a:spcAft>
                <a:spcPts val="0"/>
              </a:spcAft>
              <a:buNone/>
            </a:pPr>
            <a:r>
              <a:rPr lang="en" sz="2000">
                <a:latin typeface="Raleway"/>
                <a:ea typeface="Raleway"/>
                <a:cs typeface="Raleway"/>
                <a:sym typeface="Raleway"/>
              </a:rPr>
              <a:t>with Smumbo</a:t>
            </a:r>
            <a:endParaRPr sz="2000">
              <a:latin typeface="Raleway"/>
              <a:ea typeface="Raleway"/>
              <a:cs typeface="Raleway"/>
              <a:sym typeface="Raleway"/>
            </a:endParaRPr>
          </a:p>
        </p:txBody>
      </p:sp>
      <p:pic>
        <p:nvPicPr>
          <p:cNvPr id="1081" name="Google Shape;1081;p16"/>
          <p:cNvPicPr preferRelativeResize="0"/>
          <p:nvPr/>
        </p:nvPicPr>
        <p:blipFill>
          <a:blip r:embed="rId4">
            <a:alphaModFix/>
          </a:blip>
          <a:stretch>
            <a:fillRect/>
          </a:stretch>
        </p:blipFill>
        <p:spPr>
          <a:xfrm>
            <a:off x="4197021" y="4199663"/>
            <a:ext cx="749950" cy="749950"/>
          </a:xfrm>
          <a:prstGeom prst="rect">
            <a:avLst/>
          </a:prstGeom>
          <a:noFill/>
          <a:ln>
            <a:noFill/>
          </a:ln>
        </p:spPr>
      </p:pic>
      <p:pic>
        <p:nvPicPr>
          <p:cNvPr id="1082" name="Google Shape;1082;p16"/>
          <p:cNvPicPr preferRelativeResize="0"/>
          <p:nvPr/>
        </p:nvPicPr>
        <p:blipFill>
          <a:blip r:embed="rId5">
            <a:alphaModFix/>
          </a:blip>
          <a:stretch>
            <a:fillRect/>
          </a:stretch>
        </p:blipFill>
        <p:spPr>
          <a:xfrm>
            <a:off x="2967548" y="3046870"/>
            <a:ext cx="521599" cy="5215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25"/>
          <p:cNvSpPr txBox="1"/>
          <p:nvPr>
            <p:ph idx="1" type="body"/>
          </p:nvPr>
        </p:nvSpPr>
        <p:spPr>
          <a:xfrm>
            <a:off x="484164" y="1991603"/>
            <a:ext cx="2197800" cy="2423100"/>
          </a:xfrm>
          <a:prstGeom prst="rect">
            <a:avLst/>
          </a:prstGeom>
        </p:spPr>
        <p:txBody>
          <a:bodyPr anchorCtr="0" anchor="t" bIns="68575" lIns="68575" spcFirstLastPara="1" rIns="68575" wrap="square" tIns="68575">
            <a:noAutofit/>
          </a:bodyPr>
          <a:lstStyle/>
          <a:p>
            <a:pPr indent="0" lvl="0" marL="0" rtl="0" algn="l">
              <a:spcBef>
                <a:spcPts val="0"/>
              </a:spcBef>
              <a:spcAft>
                <a:spcPts val="0"/>
              </a:spcAft>
              <a:buNone/>
            </a:pPr>
            <a:r>
              <a:rPr lang="en" sz="1200"/>
              <a:t>For the purposes of this talk:</a:t>
            </a:r>
            <a:endParaRPr sz="1200"/>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i="1" lang="en"/>
              <a:t>Unconventional</a:t>
            </a:r>
            <a:r>
              <a:rPr i="1" lang="en"/>
              <a:t>:</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Created using tools not intended to be used for creating games.</a:t>
            </a:r>
            <a:endParaRPr/>
          </a:p>
        </p:txBody>
      </p:sp>
      <p:sp>
        <p:nvSpPr>
          <p:cNvPr id="1148" name="Google Shape;1148;p25"/>
          <p:cNvSpPr txBox="1"/>
          <p:nvPr>
            <p:ph idx="2" type="body"/>
          </p:nvPr>
        </p:nvSpPr>
        <p:spPr>
          <a:xfrm>
            <a:off x="2881800" y="1991600"/>
            <a:ext cx="2197800" cy="2554200"/>
          </a:xfrm>
          <a:prstGeom prst="rect">
            <a:avLst/>
          </a:prstGeom>
        </p:spPr>
        <p:txBody>
          <a:bodyPr anchorCtr="0" anchor="t" bIns="68575" lIns="68575" spcFirstLastPara="1" rIns="68575" wrap="square" tIns="6857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i="1" lang="en"/>
              <a:t>Experimental</a:t>
            </a:r>
            <a:r>
              <a:rPr i="1" lang="en"/>
              <a:t>:</a:t>
            </a:r>
            <a:endParaRPr i="1"/>
          </a:p>
          <a:p>
            <a:pPr indent="0" lvl="0" marL="0" rtl="0" algn="l">
              <a:spcBef>
                <a:spcPts val="0"/>
              </a:spcBef>
              <a:spcAft>
                <a:spcPts val="0"/>
              </a:spcAft>
              <a:buNone/>
            </a:pPr>
            <a:r>
              <a:t/>
            </a:r>
            <a:endParaRPr/>
          </a:p>
          <a:p>
            <a:pPr indent="0" lvl="0" marL="0" rtl="0" algn="l">
              <a:spcBef>
                <a:spcPts val="0"/>
              </a:spcBef>
              <a:spcAft>
                <a:spcPts val="0"/>
              </a:spcAft>
              <a:buNone/>
            </a:pPr>
            <a:r>
              <a:rPr lang="en"/>
              <a:t>Features non-standard game mechanics, visuals, and/or input methods.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sz="1200"/>
          </a:p>
          <a:p>
            <a:pPr indent="0" lvl="0" marL="0" rtl="0" algn="l">
              <a:spcBef>
                <a:spcPts val="0"/>
              </a:spcBef>
              <a:spcAft>
                <a:spcPts val="0"/>
              </a:spcAft>
              <a:buClr>
                <a:schemeClr val="dk1"/>
              </a:buClr>
              <a:buSzPts val="1100"/>
              <a:buFont typeface="Arial"/>
              <a:buNone/>
            </a:pPr>
            <a:r>
              <a:rPr lang="en" sz="900"/>
              <a:t>These aren’t mutually exclusive, but we’re concerned about unconventional games right now.</a:t>
            </a:r>
            <a:endParaRPr sz="900"/>
          </a:p>
        </p:txBody>
      </p:sp>
      <p:sp>
        <p:nvSpPr>
          <p:cNvPr id="1149" name="Google Shape;1149;p25"/>
          <p:cNvSpPr txBox="1"/>
          <p:nvPr>
            <p:ph type="title"/>
          </p:nvPr>
        </p:nvSpPr>
        <p:spPr>
          <a:xfrm>
            <a:off x="484176" y="1078325"/>
            <a:ext cx="5103900" cy="6234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b="1" lang="en"/>
              <a:t>Unconventional vs Experimental</a:t>
            </a:r>
            <a:endParaRPr b="1"/>
          </a:p>
        </p:txBody>
      </p:sp>
      <p:sp>
        <p:nvSpPr>
          <p:cNvPr id="1150" name="Google Shape;1150;p25"/>
          <p:cNvSpPr txBox="1"/>
          <p:nvPr>
            <p:ph idx="1" type="body"/>
          </p:nvPr>
        </p:nvSpPr>
        <p:spPr>
          <a:xfrm>
            <a:off x="484175" y="938450"/>
            <a:ext cx="4592100" cy="357300"/>
          </a:xfrm>
          <a:prstGeom prst="rect">
            <a:avLst/>
          </a:prstGeom>
        </p:spPr>
        <p:txBody>
          <a:bodyPr anchorCtr="0" anchor="t" bIns="68575" lIns="68575" spcFirstLastPara="1" rIns="68575" wrap="square" tIns="68575">
            <a:noAutofit/>
          </a:bodyPr>
          <a:lstStyle/>
          <a:p>
            <a:pPr indent="0" lvl="0" marL="0" rtl="0" algn="l">
              <a:spcBef>
                <a:spcPts val="0"/>
              </a:spcBef>
              <a:spcAft>
                <a:spcPts val="0"/>
              </a:spcAft>
              <a:buNone/>
            </a:pPr>
            <a:r>
              <a:rPr lang="en"/>
              <a:t>Disambiguation: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4" name="Shape 1154"/>
        <p:cNvGrpSpPr/>
        <p:nvPr/>
      </p:nvGrpSpPr>
      <p:grpSpPr>
        <a:xfrm>
          <a:off x="0" y="0"/>
          <a:ext cx="0" cy="0"/>
          <a:chOff x="0" y="0"/>
          <a:chExt cx="0" cy="0"/>
        </a:xfrm>
      </p:grpSpPr>
      <p:sp>
        <p:nvSpPr>
          <p:cNvPr id="1155" name="Google Shape;1155;p26"/>
          <p:cNvSpPr txBox="1"/>
          <p:nvPr>
            <p:ph idx="1" type="body"/>
          </p:nvPr>
        </p:nvSpPr>
        <p:spPr>
          <a:xfrm>
            <a:off x="4737515" y="3517940"/>
            <a:ext cx="2180100" cy="9378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rPr lang="en"/>
              <a:t>yeah</a:t>
            </a:r>
            <a:endParaRPr/>
          </a:p>
        </p:txBody>
      </p:sp>
      <p:sp>
        <p:nvSpPr>
          <p:cNvPr id="1156" name="Google Shape;1156;p26"/>
          <p:cNvSpPr txBox="1"/>
          <p:nvPr>
            <p:ph idx="2" type="body"/>
          </p:nvPr>
        </p:nvSpPr>
        <p:spPr>
          <a:xfrm>
            <a:off x="2226354" y="1864493"/>
            <a:ext cx="2180100" cy="9378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rPr lang="en"/>
              <a:t>You will be </a:t>
            </a:r>
            <a:r>
              <a:rPr lang="en"/>
              <a:t>beholden</a:t>
            </a:r>
            <a:r>
              <a:rPr lang="en"/>
              <a:t> to the capabilities and design of your chosen tools</a:t>
            </a:r>
            <a:endParaRPr/>
          </a:p>
        </p:txBody>
      </p:sp>
      <p:sp>
        <p:nvSpPr>
          <p:cNvPr id="1157" name="Google Shape;1157;p26"/>
          <p:cNvSpPr txBox="1"/>
          <p:nvPr>
            <p:ph type="title"/>
          </p:nvPr>
        </p:nvSpPr>
        <p:spPr>
          <a:xfrm>
            <a:off x="2226354" y="703456"/>
            <a:ext cx="4691400" cy="502500"/>
          </a:xfrm>
          <a:prstGeom prst="rect">
            <a:avLst/>
          </a:prstGeom>
        </p:spPr>
        <p:txBody>
          <a:bodyPr anchorCtr="0" anchor="b" bIns="68575" lIns="68575" spcFirstLastPara="1" rIns="68575" wrap="square" tIns="68575">
            <a:noAutofit/>
          </a:bodyPr>
          <a:lstStyle/>
          <a:p>
            <a:pPr indent="0" lvl="0" marL="0" rtl="0" algn="ctr">
              <a:spcBef>
                <a:spcPts val="0"/>
              </a:spcBef>
              <a:spcAft>
                <a:spcPts val="0"/>
              </a:spcAft>
              <a:buNone/>
            </a:pPr>
            <a:r>
              <a:rPr b="1" lang="en">
                <a:latin typeface="Raleway"/>
                <a:ea typeface="Raleway"/>
                <a:cs typeface="Raleway"/>
                <a:sym typeface="Raleway"/>
              </a:rPr>
              <a:t>Drawbacks</a:t>
            </a:r>
            <a:r>
              <a:rPr b="1" lang="en">
                <a:latin typeface="Raleway"/>
                <a:ea typeface="Raleway"/>
                <a:cs typeface="Raleway"/>
                <a:sym typeface="Raleway"/>
              </a:rPr>
              <a:t>!</a:t>
            </a:r>
            <a:endParaRPr b="1">
              <a:latin typeface="Raleway"/>
              <a:ea typeface="Raleway"/>
              <a:cs typeface="Raleway"/>
              <a:sym typeface="Raleway"/>
            </a:endParaRPr>
          </a:p>
        </p:txBody>
      </p:sp>
      <p:sp>
        <p:nvSpPr>
          <p:cNvPr id="1158" name="Google Shape;1158;p26"/>
          <p:cNvSpPr txBox="1"/>
          <p:nvPr>
            <p:ph idx="3" type="body"/>
          </p:nvPr>
        </p:nvSpPr>
        <p:spPr>
          <a:xfrm>
            <a:off x="2226354" y="3517940"/>
            <a:ext cx="2180100" cy="9378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rPr lang="en"/>
              <a:t>Performance issues</a:t>
            </a:r>
            <a:endParaRPr/>
          </a:p>
        </p:txBody>
      </p:sp>
      <p:sp>
        <p:nvSpPr>
          <p:cNvPr id="1159" name="Google Shape;1159;p26"/>
          <p:cNvSpPr txBox="1"/>
          <p:nvPr>
            <p:ph idx="4" type="body"/>
          </p:nvPr>
        </p:nvSpPr>
        <p:spPr>
          <a:xfrm>
            <a:off x="4737515" y="1864493"/>
            <a:ext cx="2180100" cy="9378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rPr lang="en"/>
              <a:t>Probably can’t sell many games made this way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3" name="Shape 1163"/>
        <p:cNvGrpSpPr/>
        <p:nvPr/>
      </p:nvGrpSpPr>
      <p:grpSpPr>
        <a:xfrm>
          <a:off x="0" y="0"/>
          <a:ext cx="0" cy="0"/>
          <a:chOff x="0" y="0"/>
          <a:chExt cx="0" cy="0"/>
        </a:xfrm>
      </p:grpSpPr>
      <p:sp>
        <p:nvSpPr>
          <p:cNvPr id="1164" name="Google Shape;1164;p27"/>
          <p:cNvSpPr txBox="1"/>
          <p:nvPr>
            <p:ph idx="1" type="body"/>
          </p:nvPr>
        </p:nvSpPr>
        <p:spPr>
          <a:xfrm>
            <a:off x="4737515" y="3517940"/>
            <a:ext cx="2180100" cy="9378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Clr>
                <a:schemeClr val="dk1"/>
              </a:buClr>
              <a:buSzPts val="1100"/>
              <a:buFont typeface="Arial"/>
              <a:buNone/>
            </a:pPr>
            <a:r>
              <a:rPr lang="en"/>
              <a:t>(Usually) no standards to compare your game against</a:t>
            </a:r>
            <a:endParaRPr/>
          </a:p>
        </p:txBody>
      </p:sp>
      <p:sp>
        <p:nvSpPr>
          <p:cNvPr id="1165" name="Google Shape;1165;p27"/>
          <p:cNvSpPr txBox="1"/>
          <p:nvPr>
            <p:ph idx="2" type="body"/>
          </p:nvPr>
        </p:nvSpPr>
        <p:spPr>
          <a:xfrm>
            <a:off x="2226354" y="1864493"/>
            <a:ext cx="2180100" cy="9378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rPr lang="en"/>
              <a:t>You will be beholden to the capabilities and design of your chosen tools</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(forces you to be creative)</a:t>
            </a:r>
            <a:endParaRPr/>
          </a:p>
          <a:p>
            <a:pPr indent="0" lvl="0" marL="0" rtl="0" algn="l">
              <a:lnSpc>
                <a:spcPct val="100000"/>
              </a:lnSpc>
              <a:spcBef>
                <a:spcPts val="0"/>
              </a:spcBef>
              <a:spcAft>
                <a:spcPts val="0"/>
              </a:spcAft>
              <a:buNone/>
            </a:pPr>
            <a:r>
              <a:t/>
            </a:r>
            <a:endParaRPr/>
          </a:p>
        </p:txBody>
      </p:sp>
      <p:sp>
        <p:nvSpPr>
          <p:cNvPr id="1166" name="Google Shape;1166;p27"/>
          <p:cNvSpPr txBox="1"/>
          <p:nvPr>
            <p:ph type="title"/>
          </p:nvPr>
        </p:nvSpPr>
        <p:spPr>
          <a:xfrm>
            <a:off x="2226354" y="703456"/>
            <a:ext cx="4691400" cy="502500"/>
          </a:xfrm>
          <a:prstGeom prst="rect">
            <a:avLst/>
          </a:prstGeom>
        </p:spPr>
        <p:txBody>
          <a:bodyPr anchorCtr="0" anchor="b" bIns="68575" lIns="68575" spcFirstLastPara="1" rIns="68575" wrap="square" tIns="68575">
            <a:noAutofit/>
          </a:bodyPr>
          <a:lstStyle/>
          <a:p>
            <a:pPr indent="0" lvl="0" marL="0" rtl="0" algn="ctr">
              <a:spcBef>
                <a:spcPts val="0"/>
              </a:spcBef>
              <a:spcAft>
                <a:spcPts val="0"/>
              </a:spcAft>
              <a:buNone/>
            </a:pPr>
            <a:r>
              <a:rPr b="1" lang="en">
                <a:latin typeface="Raleway"/>
                <a:ea typeface="Raleway"/>
                <a:cs typeface="Raleway"/>
                <a:sym typeface="Raleway"/>
              </a:rPr>
              <a:t>Benefits!</a:t>
            </a:r>
            <a:endParaRPr b="1">
              <a:latin typeface="Raleway"/>
              <a:ea typeface="Raleway"/>
              <a:cs typeface="Raleway"/>
              <a:sym typeface="Raleway"/>
            </a:endParaRPr>
          </a:p>
        </p:txBody>
      </p:sp>
      <p:sp>
        <p:nvSpPr>
          <p:cNvPr id="1167" name="Google Shape;1167;p27"/>
          <p:cNvSpPr txBox="1"/>
          <p:nvPr>
            <p:ph idx="3" type="body"/>
          </p:nvPr>
        </p:nvSpPr>
        <p:spPr>
          <a:xfrm>
            <a:off x="2226354" y="3517940"/>
            <a:ext cx="2180100" cy="9378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rPr lang="en"/>
              <a:t>Fun to stretch the capabilities of software</a:t>
            </a:r>
            <a:endParaRPr/>
          </a:p>
        </p:txBody>
      </p:sp>
      <p:sp>
        <p:nvSpPr>
          <p:cNvPr id="1168" name="Google Shape;1168;p27"/>
          <p:cNvSpPr txBox="1"/>
          <p:nvPr>
            <p:ph idx="4" type="body"/>
          </p:nvPr>
        </p:nvSpPr>
        <p:spPr>
          <a:xfrm>
            <a:off x="4737515" y="1864493"/>
            <a:ext cx="2180100" cy="937800"/>
          </a:xfrm>
          <a:prstGeom prst="rect">
            <a:avLst/>
          </a:prstGeom>
        </p:spPr>
        <p:txBody>
          <a:bodyPr anchorCtr="0" anchor="t" bIns="68575" lIns="68575" spcFirstLastPara="1" rIns="68575" wrap="square" tIns="68575">
            <a:noAutofit/>
          </a:bodyPr>
          <a:lstStyle/>
          <a:p>
            <a:pPr indent="0" lvl="0" marL="0" rtl="0" algn="l">
              <a:lnSpc>
                <a:spcPct val="100000"/>
              </a:lnSpc>
              <a:spcBef>
                <a:spcPts val="0"/>
              </a:spcBef>
              <a:spcAft>
                <a:spcPts val="0"/>
              </a:spcAft>
              <a:buNone/>
            </a:pPr>
            <a:r>
              <a:rPr lang="en"/>
              <a:t>“Easier” to make than normal games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28"/>
          <p:cNvSpPr txBox="1"/>
          <p:nvPr>
            <p:ph type="ctrTitle"/>
          </p:nvPr>
        </p:nvSpPr>
        <p:spPr>
          <a:xfrm>
            <a:off x="617753" y="2025011"/>
            <a:ext cx="2949300" cy="1093500"/>
          </a:xfrm>
          <a:prstGeom prst="rect">
            <a:avLst/>
          </a:prstGeom>
        </p:spPr>
        <p:txBody>
          <a:bodyPr anchorCtr="0" anchor="b" bIns="68575" lIns="68575" spcFirstLastPara="1" rIns="68575" wrap="square" tIns="68575">
            <a:noAutofit/>
          </a:bodyPr>
          <a:lstStyle/>
          <a:p>
            <a:pPr indent="0" lvl="0" marL="0" rtl="0" algn="ctr">
              <a:spcBef>
                <a:spcPts val="0"/>
              </a:spcBef>
              <a:spcAft>
                <a:spcPts val="0"/>
              </a:spcAft>
              <a:buNone/>
            </a:pPr>
            <a:r>
              <a:rPr b="1" lang="en"/>
              <a:t>Game Examples</a:t>
            </a:r>
            <a:endParaRPr b="1"/>
          </a:p>
        </p:txBody>
      </p:sp>
      <p:pic>
        <p:nvPicPr>
          <p:cNvPr id="1174" name="Google Shape;1174;p28"/>
          <p:cNvPicPr preferRelativeResize="0"/>
          <p:nvPr/>
        </p:nvPicPr>
        <p:blipFill>
          <a:blip r:embed="rId3">
            <a:alphaModFix/>
          </a:blip>
          <a:stretch>
            <a:fillRect/>
          </a:stretch>
        </p:blipFill>
        <p:spPr>
          <a:xfrm>
            <a:off x="482650" y="3046870"/>
            <a:ext cx="521599" cy="5215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sp>
        <p:nvSpPr>
          <p:cNvPr id="1179" name="Google Shape;1179;p29"/>
          <p:cNvSpPr txBox="1"/>
          <p:nvPr>
            <p:ph idx="1" type="body"/>
          </p:nvPr>
        </p:nvSpPr>
        <p:spPr>
          <a:xfrm>
            <a:off x="600075" y="2269729"/>
            <a:ext cx="3528900" cy="1603200"/>
          </a:xfrm>
          <a:prstGeom prst="rect">
            <a:avLst/>
          </a:prstGeom>
        </p:spPr>
        <p:txBody>
          <a:bodyPr anchorCtr="0" anchor="t" bIns="68575" lIns="68575" spcFirstLastPara="1" rIns="68575" wrap="square" tIns="68575">
            <a:noAutofit/>
          </a:bodyPr>
          <a:lstStyle/>
          <a:p>
            <a:pPr indent="0" lvl="0" marL="0" rtl="0" algn="l">
              <a:spcBef>
                <a:spcPts val="0"/>
              </a:spcBef>
              <a:spcAft>
                <a:spcPts val="0"/>
              </a:spcAft>
              <a:buNone/>
            </a:pPr>
            <a:r>
              <a:rPr i="1" lang="en"/>
              <a:t>Passage </a:t>
            </a:r>
            <a:r>
              <a:rPr lang="en"/>
              <a:t>(2007), Jason Rohrer</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Extremely low resolution (100 x 16)</a:t>
            </a:r>
            <a:endParaRPr/>
          </a:p>
          <a:p>
            <a:pPr indent="-317500" lvl="0" marL="457200" rtl="0" algn="l">
              <a:spcBef>
                <a:spcPts val="0"/>
              </a:spcBef>
              <a:spcAft>
                <a:spcPts val="0"/>
              </a:spcAft>
              <a:buSzPts val="1400"/>
              <a:buChar char="➔"/>
            </a:pPr>
            <a:r>
              <a:rPr lang="en"/>
              <a:t>Short length (5 minutes)</a:t>
            </a:r>
            <a:endParaRPr/>
          </a:p>
          <a:p>
            <a:pPr indent="-317500" lvl="0" marL="457200" rtl="0" algn="l">
              <a:spcBef>
                <a:spcPts val="0"/>
              </a:spcBef>
              <a:spcAft>
                <a:spcPts val="0"/>
              </a:spcAft>
              <a:buSzPts val="1400"/>
              <a:buChar char="➔"/>
            </a:pPr>
            <a:r>
              <a:rPr lang="en"/>
              <a:t>Simple controls (4 directions)</a:t>
            </a:r>
            <a:endParaRPr/>
          </a:p>
          <a:p>
            <a:pPr indent="-317500" lvl="0" marL="457200" rtl="0" algn="l">
              <a:spcBef>
                <a:spcPts val="0"/>
              </a:spcBef>
              <a:spcAft>
                <a:spcPts val="0"/>
              </a:spcAft>
              <a:buSzPts val="1400"/>
              <a:buChar char="➔"/>
            </a:pPr>
            <a:r>
              <a:rPr lang="en"/>
              <a:t>Made me cry a little bit</a:t>
            </a:r>
            <a:endParaRPr/>
          </a:p>
        </p:txBody>
      </p:sp>
      <p:sp>
        <p:nvSpPr>
          <p:cNvPr id="1180" name="Google Shape;1180;p29"/>
          <p:cNvSpPr txBox="1"/>
          <p:nvPr>
            <p:ph type="title"/>
          </p:nvPr>
        </p:nvSpPr>
        <p:spPr>
          <a:xfrm>
            <a:off x="600075" y="1321539"/>
            <a:ext cx="3522900" cy="6234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b="1" lang="en"/>
              <a:t>a mild example</a:t>
            </a:r>
            <a:endParaRPr b="1"/>
          </a:p>
        </p:txBody>
      </p:sp>
      <p:pic>
        <p:nvPicPr>
          <p:cNvPr descr="In Passage, the player must move from one side of the screen to the other, representing their progression throughout life. In the screenshot, the player is at the beginning of their life on the left side of the screen, and their avatar appears young." id="1181" name="Google Shape;1181;p29" title="Passage (2007)"/>
          <p:cNvPicPr preferRelativeResize="0"/>
          <p:nvPr/>
        </p:nvPicPr>
        <p:blipFill>
          <a:blip r:embed="rId3">
            <a:alphaModFix/>
          </a:blip>
          <a:stretch>
            <a:fillRect/>
          </a:stretch>
        </p:blipFill>
        <p:spPr>
          <a:xfrm>
            <a:off x="5895100" y="2306413"/>
            <a:ext cx="3068876" cy="530675"/>
          </a:xfrm>
          <a:prstGeom prst="rect">
            <a:avLst/>
          </a:prstGeom>
          <a:noFill/>
          <a:ln>
            <a:noFill/>
          </a:ln>
        </p:spPr>
      </p:pic>
      <p:sp>
        <p:nvSpPr>
          <p:cNvPr id="1182" name="Google Shape;1182;p29"/>
          <p:cNvSpPr txBox="1"/>
          <p:nvPr/>
        </p:nvSpPr>
        <p:spPr>
          <a:xfrm>
            <a:off x="5895100" y="2837075"/>
            <a:ext cx="30690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i="1" lang="en" sz="700" u="sng">
                <a:solidFill>
                  <a:srgbClr val="7F7F7F"/>
                </a:solidFill>
                <a:latin typeface="Roboto"/>
                <a:ea typeface="Roboto"/>
                <a:cs typeface="Roboto"/>
                <a:sym typeface="Roboto"/>
                <a:hlinkClick r:id="rId4">
                  <a:extLst>
                    <a:ext uri="{A12FA001-AC4F-418D-AE19-62706E023703}">
                      <ahyp:hlinkClr val="tx"/>
                    </a:ext>
                  </a:extLst>
                </a:hlinkClick>
              </a:rPr>
              <a:t>hcsoftware.sourceforge.net/passage</a:t>
            </a:r>
            <a:endParaRPr i="1" sz="700">
              <a:solidFill>
                <a:srgbClr val="7F7F7F"/>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6" name="Shape 1186"/>
        <p:cNvGrpSpPr/>
        <p:nvPr/>
      </p:nvGrpSpPr>
      <p:grpSpPr>
        <a:xfrm>
          <a:off x="0" y="0"/>
          <a:ext cx="0" cy="0"/>
          <a:chOff x="0" y="0"/>
          <a:chExt cx="0" cy="0"/>
        </a:xfrm>
      </p:grpSpPr>
      <p:sp>
        <p:nvSpPr>
          <p:cNvPr id="1187" name="Google Shape;1187;p30"/>
          <p:cNvSpPr txBox="1"/>
          <p:nvPr>
            <p:ph idx="1" type="body"/>
          </p:nvPr>
        </p:nvSpPr>
        <p:spPr>
          <a:xfrm>
            <a:off x="5215277" y="2177065"/>
            <a:ext cx="3647700" cy="1957500"/>
          </a:xfrm>
          <a:prstGeom prst="rect">
            <a:avLst/>
          </a:prstGeom>
        </p:spPr>
        <p:txBody>
          <a:bodyPr anchorCtr="0" anchor="t" bIns="68575" lIns="68575" spcFirstLastPara="1" rIns="68575" wrap="square" tIns="68575">
            <a:noAutofit/>
          </a:bodyPr>
          <a:lstStyle/>
          <a:p>
            <a:pPr indent="0" lvl="0" marL="0" rtl="0" algn="l">
              <a:spcBef>
                <a:spcPts val="0"/>
              </a:spcBef>
              <a:spcAft>
                <a:spcPts val="0"/>
              </a:spcAft>
              <a:buNone/>
            </a:pPr>
            <a:r>
              <a:rPr i="1" lang="en"/>
              <a:t>EXLCOM</a:t>
            </a:r>
            <a:r>
              <a:rPr lang="en"/>
              <a:t> (2015), crruzi</a:t>
            </a:r>
            <a:endParaRPr/>
          </a:p>
          <a:p>
            <a:pPr indent="0" lvl="0" marL="0" rtl="0" algn="l">
              <a:spcBef>
                <a:spcPts val="0"/>
              </a:spcBef>
              <a:spcAft>
                <a:spcPts val="0"/>
              </a:spcAft>
              <a:buNone/>
            </a:pPr>
            <a:r>
              <a:t/>
            </a:r>
            <a:endParaRPr/>
          </a:p>
          <a:p>
            <a:pPr indent="-317500" lvl="0" marL="457200" rtl="0" algn="l">
              <a:spcBef>
                <a:spcPts val="0"/>
              </a:spcBef>
              <a:spcAft>
                <a:spcPts val="0"/>
              </a:spcAft>
              <a:buClr>
                <a:srgbClr val="3F3F41"/>
              </a:buClr>
              <a:buSzPts val="1400"/>
              <a:buChar char="➔"/>
            </a:pPr>
            <a:r>
              <a:rPr lang="en">
                <a:solidFill>
                  <a:srgbClr val="3F3F41"/>
                </a:solidFill>
              </a:rPr>
              <a:t>XCOM for Microsoft Excel</a:t>
            </a:r>
            <a:endParaRPr>
              <a:solidFill>
                <a:srgbClr val="3F3F41"/>
              </a:solidFill>
            </a:endParaRPr>
          </a:p>
          <a:p>
            <a:pPr indent="-317500" lvl="0" marL="457200" rtl="0" algn="l">
              <a:spcBef>
                <a:spcPts val="0"/>
              </a:spcBef>
              <a:spcAft>
                <a:spcPts val="0"/>
              </a:spcAft>
              <a:buClr>
                <a:srgbClr val="3F3F41"/>
              </a:buClr>
              <a:buSzPts val="1400"/>
              <a:buChar char="➔"/>
            </a:pPr>
            <a:r>
              <a:rPr lang="en">
                <a:solidFill>
                  <a:srgbClr val="3F3F41"/>
                </a:solidFill>
              </a:rPr>
              <a:t>Made with Visual Basic for Applications</a:t>
            </a:r>
            <a:endParaRPr>
              <a:solidFill>
                <a:srgbClr val="3F3F41"/>
              </a:solidFill>
            </a:endParaRPr>
          </a:p>
          <a:p>
            <a:pPr indent="-317500" lvl="0" marL="457200" rtl="0" algn="l">
              <a:spcBef>
                <a:spcPts val="0"/>
              </a:spcBef>
              <a:spcAft>
                <a:spcPts val="0"/>
              </a:spcAft>
              <a:buClr>
                <a:srgbClr val="3F3F41"/>
              </a:buClr>
              <a:buSzPts val="1400"/>
              <a:buChar char="➔"/>
            </a:pPr>
            <a:r>
              <a:rPr lang="en">
                <a:solidFill>
                  <a:srgbClr val="3F3F41"/>
                </a:solidFill>
              </a:rPr>
              <a:t>I don’t play strategy games, I couldn’t figure out how to play it lmao</a:t>
            </a:r>
            <a:endParaRPr>
              <a:solidFill>
                <a:srgbClr val="3F3F41"/>
              </a:solidFill>
            </a:endParaRPr>
          </a:p>
        </p:txBody>
      </p:sp>
      <p:sp>
        <p:nvSpPr>
          <p:cNvPr id="1188" name="Google Shape;1188;p30"/>
          <p:cNvSpPr txBox="1"/>
          <p:nvPr>
            <p:ph type="title"/>
          </p:nvPr>
        </p:nvSpPr>
        <p:spPr>
          <a:xfrm>
            <a:off x="5215277" y="1371629"/>
            <a:ext cx="3647700" cy="636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b="1" lang="en"/>
              <a:t>getting weirder</a:t>
            </a:r>
            <a:endParaRPr b="1"/>
          </a:p>
        </p:txBody>
      </p:sp>
      <p:sp>
        <p:nvSpPr>
          <p:cNvPr id="1189" name="Google Shape;1189;p30"/>
          <p:cNvSpPr txBox="1"/>
          <p:nvPr/>
        </p:nvSpPr>
        <p:spPr>
          <a:xfrm>
            <a:off x="191950" y="3408750"/>
            <a:ext cx="30888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u="sng">
                <a:solidFill>
                  <a:srgbClr val="7F7F7F"/>
                </a:solidFill>
                <a:latin typeface="Roboto"/>
                <a:ea typeface="Roboto"/>
                <a:cs typeface="Roboto"/>
                <a:sym typeface="Roboto"/>
                <a:hlinkClick r:id="rId3">
                  <a:extLst>
                    <a:ext uri="{A12FA001-AC4F-418D-AE19-62706E023703}">
                      <ahyp:hlinkClr val="tx"/>
                    </a:ext>
                  </a:extLst>
                </a:hlinkClick>
              </a:rPr>
              <a:t>exlcom.jimdofree.com</a:t>
            </a:r>
            <a:endParaRPr i="1" sz="700">
              <a:solidFill>
                <a:srgbClr val="7F7F7F"/>
              </a:solidFill>
              <a:latin typeface="Roboto"/>
              <a:ea typeface="Roboto"/>
              <a:cs typeface="Roboto"/>
              <a:sym typeface="Roboto"/>
            </a:endParaRPr>
          </a:p>
        </p:txBody>
      </p:sp>
      <p:pic>
        <p:nvPicPr>
          <p:cNvPr id="1190" name="Google Shape;1190;p30"/>
          <p:cNvPicPr preferRelativeResize="0"/>
          <p:nvPr/>
        </p:nvPicPr>
        <p:blipFill>
          <a:blip r:embed="rId4">
            <a:alphaModFix/>
          </a:blip>
          <a:stretch>
            <a:fillRect/>
          </a:stretch>
        </p:blipFill>
        <p:spPr>
          <a:xfrm>
            <a:off x="191950" y="1709518"/>
            <a:ext cx="3088801" cy="167140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4" name="Shape 1194"/>
        <p:cNvGrpSpPr/>
        <p:nvPr/>
      </p:nvGrpSpPr>
      <p:grpSpPr>
        <a:xfrm>
          <a:off x="0" y="0"/>
          <a:ext cx="0" cy="0"/>
          <a:chOff x="0" y="0"/>
          <a:chExt cx="0" cy="0"/>
        </a:xfrm>
      </p:grpSpPr>
      <p:sp>
        <p:nvSpPr>
          <p:cNvPr id="1195" name="Google Shape;1195;p31"/>
          <p:cNvSpPr txBox="1"/>
          <p:nvPr>
            <p:ph idx="1" type="subTitle"/>
          </p:nvPr>
        </p:nvSpPr>
        <p:spPr>
          <a:xfrm>
            <a:off x="727952" y="565150"/>
            <a:ext cx="7688100" cy="5412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
                <a:latin typeface="Raleway"/>
                <a:ea typeface="Raleway"/>
                <a:cs typeface="Raleway"/>
                <a:sym typeface="Raleway"/>
              </a:rPr>
              <a:t>An aside: Excel is really cool!</a:t>
            </a:r>
            <a:endParaRPr b="1">
              <a:latin typeface="Raleway"/>
              <a:ea typeface="Raleway"/>
              <a:cs typeface="Raleway"/>
              <a:sym typeface="Raleway"/>
            </a:endParaRPr>
          </a:p>
        </p:txBody>
      </p:sp>
      <p:pic>
        <p:nvPicPr>
          <p:cNvPr id="1196" name="Google Shape;1196;p31"/>
          <p:cNvPicPr preferRelativeResize="0"/>
          <p:nvPr/>
        </p:nvPicPr>
        <p:blipFill>
          <a:blip r:embed="rId3">
            <a:alphaModFix/>
          </a:blip>
          <a:stretch>
            <a:fillRect/>
          </a:stretch>
        </p:blipFill>
        <p:spPr>
          <a:xfrm>
            <a:off x="613500" y="2322100"/>
            <a:ext cx="3097724" cy="1741250"/>
          </a:xfrm>
          <a:prstGeom prst="rect">
            <a:avLst/>
          </a:prstGeom>
          <a:noFill/>
          <a:ln>
            <a:noFill/>
          </a:ln>
        </p:spPr>
      </p:pic>
      <p:sp>
        <p:nvSpPr>
          <p:cNvPr id="1197" name="Google Shape;1197;p31"/>
          <p:cNvSpPr txBox="1"/>
          <p:nvPr/>
        </p:nvSpPr>
        <p:spPr>
          <a:xfrm>
            <a:off x="609050" y="4063350"/>
            <a:ext cx="3102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u="sng">
                <a:solidFill>
                  <a:srgbClr val="7F7F7F"/>
                </a:solidFill>
                <a:latin typeface="Roboto"/>
                <a:ea typeface="Roboto"/>
                <a:cs typeface="Roboto"/>
                <a:sym typeface="Roboto"/>
                <a:hlinkClick r:id="rId4">
                  <a:extLst>
                    <a:ext uri="{A12FA001-AC4F-418D-AE19-62706E023703}">
                      <ahyp:hlinkClr val="tx"/>
                    </a:ext>
                  </a:extLst>
                </a:hlinkClick>
              </a:rPr>
              <a:t>carywalkin.ca/download-arena-xlsm</a:t>
            </a:r>
            <a:endParaRPr i="1" sz="700">
              <a:solidFill>
                <a:srgbClr val="7F7F7F"/>
              </a:solidFill>
              <a:latin typeface="Roboto"/>
              <a:ea typeface="Roboto"/>
              <a:cs typeface="Roboto"/>
              <a:sym typeface="Roboto"/>
            </a:endParaRPr>
          </a:p>
        </p:txBody>
      </p:sp>
      <p:sp>
        <p:nvSpPr>
          <p:cNvPr id="1198" name="Google Shape;1198;p31"/>
          <p:cNvSpPr txBox="1"/>
          <p:nvPr/>
        </p:nvSpPr>
        <p:spPr>
          <a:xfrm>
            <a:off x="613500" y="1921900"/>
            <a:ext cx="309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aleway"/>
                <a:ea typeface="Raleway"/>
                <a:cs typeface="Raleway"/>
                <a:sym typeface="Raleway"/>
              </a:rPr>
              <a:t>Arena.Xlsm (2013), Cary Walkin</a:t>
            </a:r>
            <a:endParaRPr b="1">
              <a:latin typeface="Raleway"/>
              <a:ea typeface="Raleway"/>
              <a:cs typeface="Raleway"/>
              <a:sym typeface="Raleway"/>
            </a:endParaRPr>
          </a:p>
        </p:txBody>
      </p:sp>
      <p:pic>
        <p:nvPicPr>
          <p:cNvPr id="1199" name="Google Shape;1199;p31"/>
          <p:cNvPicPr preferRelativeResize="0"/>
          <p:nvPr/>
        </p:nvPicPr>
        <p:blipFill>
          <a:blip r:embed="rId5">
            <a:alphaModFix/>
          </a:blip>
          <a:stretch>
            <a:fillRect/>
          </a:stretch>
        </p:blipFill>
        <p:spPr>
          <a:xfrm>
            <a:off x="5036600" y="2322100"/>
            <a:ext cx="3097801" cy="1743621"/>
          </a:xfrm>
          <a:prstGeom prst="rect">
            <a:avLst/>
          </a:prstGeom>
          <a:noFill/>
          <a:ln>
            <a:noFill/>
          </a:ln>
        </p:spPr>
      </p:pic>
      <p:sp>
        <p:nvSpPr>
          <p:cNvPr id="1200" name="Google Shape;1200;p31"/>
          <p:cNvSpPr txBox="1"/>
          <p:nvPr/>
        </p:nvSpPr>
        <p:spPr>
          <a:xfrm>
            <a:off x="5036600" y="1921900"/>
            <a:ext cx="30978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Raleway"/>
                <a:ea typeface="Raleway"/>
                <a:cs typeface="Raleway"/>
                <a:sym typeface="Raleway"/>
              </a:rPr>
              <a:t>xlStudio</a:t>
            </a:r>
            <a:r>
              <a:rPr b="1" lang="en">
                <a:latin typeface="Raleway"/>
                <a:ea typeface="Raleway"/>
                <a:cs typeface="Raleway"/>
                <a:sym typeface="Raleway"/>
              </a:rPr>
              <a:t> (2020), </a:t>
            </a:r>
            <a:r>
              <a:rPr b="1" lang="en">
                <a:latin typeface="Raleway"/>
                <a:ea typeface="Raleway"/>
                <a:cs typeface="Raleway"/>
                <a:sym typeface="Raleway"/>
              </a:rPr>
              <a:t>Dylan Tallchief</a:t>
            </a:r>
            <a:endParaRPr b="1">
              <a:latin typeface="Raleway"/>
              <a:ea typeface="Raleway"/>
              <a:cs typeface="Raleway"/>
              <a:sym typeface="Raleway"/>
            </a:endParaRPr>
          </a:p>
        </p:txBody>
      </p:sp>
      <p:sp>
        <p:nvSpPr>
          <p:cNvPr id="1201" name="Google Shape;1201;p31"/>
          <p:cNvSpPr txBox="1"/>
          <p:nvPr/>
        </p:nvSpPr>
        <p:spPr>
          <a:xfrm>
            <a:off x="5034350" y="4063350"/>
            <a:ext cx="31023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i="1" lang="en" sz="700" u="sng">
                <a:solidFill>
                  <a:srgbClr val="7F7F7F"/>
                </a:solidFill>
                <a:latin typeface="Roboto"/>
                <a:ea typeface="Roboto"/>
                <a:cs typeface="Roboto"/>
                <a:sym typeface="Roboto"/>
                <a:hlinkClick r:id="rId6">
                  <a:extLst>
                    <a:ext uri="{A12FA001-AC4F-418D-AE19-62706E023703}">
                      <ahyp:hlinkClr val="tx"/>
                    </a:ext>
                  </a:extLst>
                </a:hlinkClick>
              </a:rPr>
              <a:t>github.com/DylanTallchiefGit/xlStudio</a:t>
            </a:r>
            <a:endParaRPr i="1" sz="700">
              <a:solidFill>
                <a:srgbClr val="7F7F7F"/>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 name="Shape 1205"/>
        <p:cNvGrpSpPr/>
        <p:nvPr/>
      </p:nvGrpSpPr>
      <p:grpSpPr>
        <a:xfrm>
          <a:off x="0" y="0"/>
          <a:ext cx="0" cy="0"/>
          <a:chOff x="0" y="0"/>
          <a:chExt cx="0" cy="0"/>
        </a:xfrm>
      </p:grpSpPr>
      <p:sp>
        <p:nvSpPr>
          <p:cNvPr id="1206" name="Google Shape;1206;p32"/>
          <p:cNvSpPr txBox="1"/>
          <p:nvPr>
            <p:ph idx="1" type="body"/>
          </p:nvPr>
        </p:nvSpPr>
        <p:spPr>
          <a:xfrm>
            <a:off x="5215277" y="2177065"/>
            <a:ext cx="3647700" cy="1957500"/>
          </a:xfrm>
          <a:prstGeom prst="rect">
            <a:avLst/>
          </a:prstGeom>
        </p:spPr>
        <p:txBody>
          <a:bodyPr anchorCtr="0" anchor="t" bIns="68575" lIns="68575" spcFirstLastPara="1" rIns="68575" wrap="square" tIns="68575">
            <a:noAutofit/>
          </a:bodyPr>
          <a:lstStyle/>
          <a:p>
            <a:pPr indent="0" lvl="0" marL="0" rtl="0" algn="l">
              <a:spcBef>
                <a:spcPts val="0"/>
              </a:spcBef>
              <a:spcAft>
                <a:spcPts val="0"/>
              </a:spcAft>
              <a:buNone/>
            </a:pPr>
            <a:r>
              <a:rPr lang="en"/>
              <a:t>Pumpkin carving with Adobe Photoshop!</a:t>
            </a:r>
            <a:endParaRPr/>
          </a:p>
          <a:p>
            <a:pPr indent="0" lvl="0" marL="0" rtl="0" algn="l">
              <a:spcBef>
                <a:spcPts val="0"/>
              </a:spcBef>
              <a:spcAft>
                <a:spcPts val="0"/>
              </a:spcAft>
              <a:buNone/>
            </a:pPr>
            <a:r>
              <a:t/>
            </a:r>
            <a:endParaRPr/>
          </a:p>
          <a:p>
            <a:pPr indent="-317500" lvl="0" marL="457200" rtl="0" algn="l">
              <a:spcBef>
                <a:spcPts val="0"/>
              </a:spcBef>
              <a:spcAft>
                <a:spcPts val="0"/>
              </a:spcAft>
              <a:buClr>
                <a:srgbClr val="3F3F41"/>
              </a:buClr>
              <a:buSzPts val="1400"/>
              <a:buChar char="➔"/>
            </a:pPr>
            <a:r>
              <a:rPr lang="en">
                <a:solidFill>
                  <a:srgbClr val="3F3F41"/>
                </a:solidFill>
              </a:rPr>
              <a:t>Not sure who </a:t>
            </a:r>
            <a:r>
              <a:rPr lang="en">
                <a:solidFill>
                  <a:srgbClr val="3F3F41"/>
                </a:solidFill>
              </a:rPr>
              <a:t>originally made this idea</a:t>
            </a:r>
            <a:endParaRPr>
              <a:solidFill>
                <a:srgbClr val="3F3F41"/>
              </a:solidFill>
            </a:endParaRPr>
          </a:p>
          <a:p>
            <a:pPr indent="-317500" lvl="0" marL="457200" rtl="0" algn="l">
              <a:spcBef>
                <a:spcPts val="0"/>
              </a:spcBef>
              <a:spcAft>
                <a:spcPts val="0"/>
              </a:spcAft>
              <a:buClr>
                <a:srgbClr val="3F3F41"/>
              </a:buClr>
              <a:buSzPts val="1400"/>
              <a:buChar char="➔"/>
            </a:pPr>
            <a:r>
              <a:rPr lang="en">
                <a:solidFill>
                  <a:srgbClr val="3F3F41"/>
                </a:solidFill>
              </a:rPr>
              <a:t>Inside/outside layers, “carved” out by drawing on a clipping mask</a:t>
            </a:r>
            <a:endParaRPr>
              <a:solidFill>
                <a:srgbClr val="3F3F41"/>
              </a:solidFill>
            </a:endParaRPr>
          </a:p>
          <a:p>
            <a:pPr indent="-317500" lvl="0" marL="457200" rtl="0" algn="l">
              <a:spcBef>
                <a:spcPts val="0"/>
              </a:spcBef>
              <a:spcAft>
                <a:spcPts val="0"/>
              </a:spcAft>
              <a:buClr>
                <a:srgbClr val="3F3F41"/>
              </a:buClr>
              <a:buSzPts val="1400"/>
              <a:buChar char="➔"/>
            </a:pPr>
            <a:r>
              <a:rPr lang="en">
                <a:solidFill>
                  <a:srgbClr val="3F3F41"/>
                </a:solidFill>
              </a:rPr>
              <a:t>Add effects and overlays to make it prettier using Photoshop magic</a:t>
            </a:r>
            <a:endParaRPr>
              <a:solidFill>
                <a:srgbClr val="3F3F41"/>
              </a:solidFill>
            </a:endParaRPr>
          </a:p>
        </p:txBody>
      </p:sp>
      <p:sp>
        <p:nvSpPr>
          <p:cNvPr id="1207" name="Google Shape;1207;p32"/>
          <p:cNvSpPr txBox="1"/>
          <p:nvPr>
            <p:ph type="title"/>
          </p:nvPr>
        </p:nvSpPr>
        <p:spPr>
          <a:xfrm>
            <a:off x="5215277" y="1371629"/>
            <a:ext cx="3647700" cy="636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b="1" lang="en" sz="1900"/>
              <a:t>Unconventional seasonal fun</a:t>
            </a:r>
            <a:endParaRPr b="1" sz="1900"/>
          </a:p>
        </p:txBody>
      </p:sp>
      <p:pic>
        <p:nvPicPr>
          <p:cNvPr id="1208" name="Google Shape;1208;p32"/>
          <p:cNvPicPr preferRelativeResize="0"/>
          <p:nvPr/>
        </p:nvPicPr>
        <p:blipFill>
          <a:blip r:embed="rId3">
            <a:alphaModFix/>
          </a:blip>
          <a:stretch>
            <a:fillRect/>
          </a:stretch>
        </p:blipFill>
        <p:spPr>
          <a:xfrm>
            <a:off x="152400" y="1760483"/>
            <a:ext cx="2966925" cy="162252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sp>
        <p:nvSpPr>
          <p:cNvPr id="1213" name="Google Shape;1213;p33"/>
          <p:cNvSpPr txBox="1"/>
          <p:nvPr>
            <p:ph idx="1" type="body"/>
          </p:nvPr>
        </p:nvSpPr>
        <p:spPr>
          <a:xfrm>
            <a:off x="600075" y="2269729"/>
            <a:ext cx="3528900" cy="1603200"/>
          </a:xfrm>
          <a:prstGeom prst="rect">
            <a:avLst/>
          </a:prstGeom>
        </p:spPr>
        <p:txBody>
          <a:bodyPr anchorCtr="0" anchor="t" bIns="68575" lIns="68575" spcFirstLastPara="1" rIns="68575" wrap="square" tIns="68575">
            <a:noAutofit/>
          </a:bodyPr>
          <a:lstStyle/>
          <a:p>
            <a:pPr indent="0" lvl="0" marL="0" rtl="0" algn="l">
              <a:spcBef>
                <a:spcPts val="0"/>
              </a:spcBef>
              <a:spcAft>
                <a:spcPts val="0"/>
              </a:spcAft>
              <a:buNone/>
            </a:pPr>
            <a:r>
              <a:rPr i="1" lang="en"/>
              <a:t>Flappy Braille </a:t>
            </a:r>
            <a:r>
              <a:rPr lang="en"/>
              <a:t>(2014), ilesinge</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Flappy Bird, but in your address bar</a:t>
            </a:r>
            <a:endParaRPr/>
          </a:p>
          <a:p>
            <a:pPr indent="-317500" lvl="0" marL="457200" rtl="0" algn="l">
              <a:spcBef>
                <a:spcPts val="0"/>
              </a:spcBef>
              <a:spcAft>
                <a:spcPts val="0"/>
              </a:spcAft>
              <a:buSzPts val="1400"/>
              <a:buChar char="➔"/>
            </a:pPr>
            <a:r>
              <a:rPr lang="en"/>
              <a:t>Represented with braille characters</a:t>
            </a:r>
            <a:endParaRPr/>
          </a:p>
          <a:p>
            <a:pPr indent="-317500" lvl="0" marL="457200" rtl="0" algn="l">
              <a:spcBef>
                <a:spcPts val="0"/>
              </a:spcBef>
              <a:spcAft>
                <a:spcPts val="0"/>
              </a:spcAft>
              <a:buSzPts val="1400"/>
              <a:buChar char="➔"/>
            </a:pPr>
            <a:r>
              <a:rPr lang="en"/>
              <a:t>Can be played on any webpage!?</a:t>
            </a:r>
            <a:endParaRPr/>
          </a:p>
        </p:txBody>
      </p:sp>
      <p:sp>
        <p:nvSpPr>
          <p:cNvPr id="1214" name="Google Shape;1214;p33"/>
          <p:cNvSpPr txBox="1"/>
          <p:nvPr>
            <p:ph type="title"/>
          </p:nvPr>
        </p:nvSpPr>
        <p:spPr>
          <a:xfrm>
            <a:off x="600075" y="1321539"/>
            <a:ext cx="3522900" cy="6234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b="1" lang="en"/>
              <a:t>n</a:t>
            </a:r>
            <a:r>
              <a:rPr b="1" lang="en"/>
              <a:t>ow we’re talkin</a:t>
            </a:r>
            <a:endParaRPr b="1"/>
          </a:p>
        </p:txBody>
      </p:sp>
      <p:pic>
        <p:nvPicPr>
          <p:cNvPr id="1215" name="Google Shape;1215;p33"/>
          <p:cNvPicPr preferRelativeResize="0"/>
          <p:nvPr/>
        </p:nvPicPr>
        <p:blipFill>
          <a:blip r:embed="rId3">
            <a:alphaModFix/>
          </a:blip>
          <a:stretch>
            <a:fillRect/>
          </a:stretch>
        </p:blipFill>
        <p:spPr>
          <a:xfrm>
            <a:off x="5493400" y="2448771"/>
            <a:ext cx="3522899" cy="245954"/>
          </a:xfrm>
          <a:prstGeom prst="rect">
            <a:avLst/>
          </a:prstGeom>
          <a:noFill/>
          <a:ln>
            <a:noFill/>
          </a:ln>
        </p:spPr>
      </p:pic>
      <p:sp>
        <p:nvSpPr>
          <p:cNvPr id="1216" name="Google Shape;1216;p33"/>
          <p:cNvSpPr txBox="1"/>
          <p:nvPr/>
        </p:nvSpPr>
        <p:spPr>
          <a:xfrm>
            <a:off x="5493400" y="2694725"/>
            <a:ext cx="35229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i="1" lang="en" sz="700" u="sng">
                <a:solidFill>
                  <a:srgbClr val="7F7F7F"/>
                </a:solidFill>
                <a:latin typeface="Roboto"/>
                <a:ea typeface="Roboto"/>
                <a:cs typeface="Roboto"/>
                <a:sym typeface="Roboto"/>
                <a:hlinkClick r:id="rId4">
                  <a:extLst>
                    <a:ext uri="{A12FA001-AC4F-418D-AE19-62706E023703}">
                      <ahyp:hlinkClr val="tx"/>
                    </a:ext>
                  </a:extLst>
                </a:hlinkClick>
              </a:rPr>
              <a:t>flappybraille.ndre.gr</a:t>
            </a:r>
            <a:endParaRPr i="1" sz="700">
              <a:solidFill>
                <a:srgbClr val="7F7F7F"/>
              </a:solidFill>
              <a:latin typeface="Roboto"/>
              <a:ea typeface="Roboto"/>
              <a:cs typeface="Roboto"/>
              <a:sym typeface="Roboto"/>
            </a:endParaRPr>
          </a:p>
        </p:txBody>
      </p:sp>
      <p:sp>
        <p:nvSpPr>
          <p:cNvPr id="1217" name="Google Shape;1217;p33"/>
          <p:cNvSpPr txBox="1"/>
          <p:nvPr/>
        </p:nvSpPr>
        <p:spPr>
          <a:xfrm>
            <a:off x="-9" y="4305057"/>
            <a:ext cx="9144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00">
                <a:latin typeface="Roboto"/>
                <a:ea typeface="Roboto"/>
                <a:cs typeface="Roboto"/>
                <a:sym typeface="Roboto"/>
              </a:rPr>
              <a:t>If you noticed the talkin/walkin</a:t>
            </a:r>
            <a:br>
              <a:rPr lang="en" sz="400">
                <a:latin typeface="Roboto"/>
                <a:ea typeface="Roboto"/>
                <a:cs typeface="Roboto"/>
                <a:sym typeface="Roboto"/>
              </a:rPr>
            </a:br>
            <a:br>
              <a:rPr lang="en" sz="400">
                <a:latin typeface="Roboto"/>
                <a:ea typeface="Roboto"/>
                <a:cs typeface="Roboto"/>
                <a:sym typeface="Roboto"/>
              </a:rPr>
            </a:br>
            <a:br>
              <a:rPr lang="en" sz="400">
                <a:latin typeface="Roboto"/>
                <a:ea typeface="Roboto"/>
                <a:cs typeface="Roboto"/>
                <a:sym typeface="Roboto"/>
              </a:rPr>
            </a:br>
            <a:r>
              <a:rPr lang="en" sz="400">
                <a:latin typeface="Roboto"/>
                <a:ea typeface="Roboto"/>
                <a:cs typeface="Roboto"/>
                <a:sym typeface="Roboto"/>
              </a:rPr>
              <a:t>thing  between this slide and the last</a:t>
            </a:r>
            <a:br>
              <a:rPr lang="en" sz="400">
                <a:latin typeface="Roboto"/>
                <a:ea typeface="Roboto"/>
                <a:cs typeface="Roboto"/>
                <a:sym typeface="Roboto"/>
              </a:rPr>
            </a:br>
            <a:br>
              <a:rPr lang="en" sz="400">
                <a:latin typeface="Roboto"/>
                <a:ea typeface="Roboto"/>
                <a:cs typeface="Roboto"/>
                <a:sym typeface="Roboto"/>
              </a:rPr>
            </a:br>
            <a:br>
              <a:rPr lang="en" sz="400">
                <a:latin typeface="Roboto"/>
                <a:ea typeface="Roboto"/>
                <a:cs typeface="Roboto"/>
                <a:sym typeface="Roboto"/>
              </a:rPr>
            </a:br>
            <a:r>
              <a:rPr lang="en" sz="400">
                <a:latin typeface="Roboto"/>
                <a:ea typeface="Roboto"/>
                <a:cs typeface="Roboto"/>
                <a:sym typeface="Roboto"/>
              </a:rPr>
              <a:t>one umm that’s cool i guess idk why i’m</a:t>
            </a:r>
            <a:br>
              <a:rPr lang="en" sz="400">
                <a:latin typeface="Roboto"/>
                <a:ea typeface="Roboto"/>
                <a:cs typeface="Roboto"/>
                <a:sym typeface="Roboto"/>
              </a:rPr>
            </a:br>
            <a:br>
              <a:rPr lang="en" sz="400">
                <a:latin typeface="Roboto"/>
                <a:ea typeface="Roboto"/>
                <a:cs typeface="Roboto"/>
                <a:sym typeface="Roboto"/>
              </a:rPr>
            </a:br>
            <a:r>
              <a:rPr lang="en" sz="400">
                <a:latin typeface="Roboto"/>
                <a:ea typeface="Roboto"/>
                <a:cs typeface="Roboto"/>
                <a:sym typeface="Roboto"/>
              </a:rPr>
              <a:t>making such a big deal out of this</a:t>
            </a:r>
            <a:endParaRPr sz="400">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1" name="Shape 1221"/>
        <p:cNvGrpSpPr/>
        <p:nvPr/>
      </p:nvGrpSpPr>
      <p:grpSpPr>
        <a:xfrm>
          <a:off x="0" y="0"/>
          <a:ext cx="0" cy="0"/>
          <a:chOff x="0" y="0"/>
          <a:chExt cx="0" cy="0"/>
        </a:xfrm>
      </p:grpSpPr>
      <p:sp>
        <p:nvSpPr>
          <p:cNvPr id="1222" name="Google Shape;1222;p34"/>
          <p:cNvSpPr txBox="1"/>
          <p:nvPr>
            <p:ph type="title"/>
          </p:nvPr>
        </p:nvSpPr>
        <p:spPr>
          <a:xfrm>
            <a:off x="134190" y="1040859"/>
            <a:ext cx="4466400" cy="5442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b="1" lang="en"/>
              <a:t>shameless self-insert</a:t>
            </a:r>
            <a:endParaRPr b="1"/>
          </a:p>
        </p:txBody>
      </p:sp>
      <p:sp>
        <p:nvSpPr>
          <p:cNvPr id="1223" name="Google Shape;1223;p34"/>
          <p:cNvSpPr txBox="1"/>
          <p:nvPr>
            <p:ph idx="1" type="body"/>
          </p:nvPr>
        </p:nvSpPr>
        <p:spPr>
          <a:xfrm>
            <a:off x="145575" y="1785675"/>
            <a:ext cx="4254900" cy="600600"/>
          </a:xfrm>
          <a:prstGeom prst="rect">
            <a:avLst/>
          </a:prstGeom>
        </p:spPr>
        <p:txBody>
          <a:bodyPr anchorCtr="0" anchor="ctr" bIns="68575" lIns="68575" spcFirstLastPara="1" rIns="68575" wrap="square" tIns="68575">
            <a:noAutofit/>
          </a:bodyPr>
          <a:lstStyle/>
          <a:p>
            <a:pPr indent="0" lvl="0" marL="0" rtl="0" algn="ctr">
              <a:spcBef>
                <a:spcPts val="0"/>
              </a:spcBef>
              <a:spcAft>
                <a:spcPts val="0"/>
              </a:spcAft>
              <a:buNone/>
            </a:pPr>
            <a:r>
              <a:rPr lang="en"/>
              <a:t>CheeseBearger</a:t>
            </a:r>
            <a:r>
              <a:rPr lang="en"/>
              <a:t> </a:t>
            </a:r>
            <a:r>
              <a:rPr i="0" lang="en"/>
              <a:t>(2019)</a:t>
            </a:r>
            <a:endParaRPr i="0"/>
          </a:p>
        </p:txBody>
      </p:sp>
      <p:sp>
        <p:nvSpPr>
          <p:cNvPr id="1224" name="Google Shape;1224;p34"/>
          <p:cNvSpPr txBox="1"/>
          <p:nvPr>
            <p:ph idx="1" type="body"/>
          </p:nvPr>
        </p:nvSpPr>
        <p:spPr>
          <a:xfrm>
            <a:off x="134200" y="2430925"/>
            <a:ext cx="4254900" cy="1045500"/>
          </a:xfrm>
          <a:prstGeom prst="rect">
            <a:avLst/>
          </a:prstGeom>
        </p:spPr>
        <p:txBody>
          <a:bodyPr anchorCtr="0" anchor="ctr" bIns="68575" lIns="68575" spcFirstLastPara="1" rIns="68575" wrap="square" tIns="68575">
            <a:noAutofit/>
          </a:bodyPr>
          <a:lstStyle/>
          <a:p>
            <a:pPr indent="0" lvl="0" marL="0" rtl="0" algn="l">
              <a:spcBef>
                <a:spcPts val="0"/>
              </a:spcBef>
              <a:spcAft>
                <a:spcPts val="0"/>
              </a:spcAft>
              <a:buNone/>
            </a:pPr>
            <a:r>
              <a:rPr i="0" lang="en"/>
              <a:t>Made by: Peter Bedrick, Jade Marmorstein, Paul Rogers, &amp; Jonah Venglarcik (that’s me)</a:t>
            </a:r>
            <a:endParaRPr i="0"/>
          </a:p>
          <a:p>
            <a:pPr indent="0" lvl="0" marL="0" rtl="0" algn="l">
              <a:spcBef>
                <a:spcPts val="0"/>
              </a:spcBef>
              <a:spcAft>
                <a:spcPts val="0"/>
              </a:spcAft>
              <a:buNone/>
            </a:pPr>
            <a:r>
              <a:t/>
            </a:r>
            <a:endParaRPr i="0"/>
          </a:p>
          <a:p>
            <a:pPr indent="0" lvl="0" marL="0" rtl="0" algn="l">
              <a:spcBef>
                <a:spcPts val="0"/>
              </a:spcBef>
              <a:spcAft>
                <a:spcPts val="0"/>
              </a:spcAft>
              <a:buNone/>
            </a:pPr>
            <a:r>
              <a:rPr i="0" lang="en"/>
              <a:t>Made for a game jam (theme: “bare minimum”)</a:t>
            </a:r>
            <a:endParaRPr i="0"/>
          </a:p>
        </p:txBody>
      </p:sp>
      <p:pic>
        <p:nvPicPr>
          <p:cNvPr id="1225" name="Google Shape;1225;p34"/>
          <p:cNvPicPr preferRelativeResize="0"/>
          <p:nvPr/>
        </p:nvPicPr>
        <p:blipFill>
          <a:blip r:embed="rId3">
            <a:alphaModFix/>
          </a:blip>
          <a:stretch>
            <a:fillRect/>
          </a:stretch>
        </p:blipFill>
        <p:spPr>
          <a:xfrm>
            <a:off x="5430875" y="914075"/>
            <a:ext cx="3478174" cy="1819025"/>
          </a:xfrm>
          <a:prstGeom prst="rect">
            <a:avLst/>
          </a:prstGeom>
          <a:noFill/>
          <a:ln>
            <a:noFill/>
          </a:ln>
        </p:spPr>
      </p:pic>
      <p:sp>
        <p:nvSpPr>
          <p:cNvPr id="1226" name="Google Shape;1226;p34"/>
          <p:cNvSpPr txBox="1"/>
          <p:nvPr/>
        </p:nvSpPr>
        <p:spPr>
          <a:xfrm>
            <a:off x="5430875" y="2733100"/>
            <a:ext cx="34782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i="1" lang="en" sz="700" u="sng">
                <a:solidFill>
                  <a:srgbClr val="7F7F7F"/>
                </a:solidFill>
                <a:latin typeface="Roboto"/>
                <a:ea typeface="Roboto"/>
                <a:cs typeface="Roboto"/>
                <a:sym typeface="Roboto"/>
                <a:hlinkClick r:id="rId4">
                  <a:extLst>
                    <a:ext uri="{A12FA001-AC4F-418D-AE19-62706E023703}">
                      <ahyp:hlinkClr val="tx"/>
                    </a:ext>
                  </a:extLst>
                </a:hlinkClick>
              </a:rPr>
              <a:t>smumbo.itch.io/cheesebearger</a:t>
            </a:r>
            <a:endParaRPr i="1" sz="700">
              <a:solidFill>
                <a:srgbClr val="7F7F7F"/>
              </a:solidFill>
              <a:latin typeface="Roboto"/>
              <a:ea typeface="Roboto"/>
              <a:cs typeface="Roboto"/>
              <a:sym typeface="Roboto"/>
            </a:endParaRPr>
          </a:p>
        </p:txBody>
      </p:sp>
      <p:sp>
        <p:nvSpPr>
          <p:cNvPr id="1227" name="Google Shape;1227;p34"/>
          <p:cNvSpPr txBox="1"/>
          <p:nvPr>
            <p:ph idx="1" type="body"/>
          </p:nvPr>
        </p:nvSpPr>
        <p:spPr>
          <a:xfrm>
            <a:off x="5430850" y="3025600"/>
            <a:ext cx="3478200" cy="1278000"/>
          </a:xfrm>
          <a:prstGeom prst="rect">
            <a:avLst/>
          </a:prstGeom>
        </p:spPr>
        <p:txBody>
          <a:bodyPr anchorCtr="0" anchor="ctr" bIns="68575" lIns="68575" spcFirstLastPara="1" rIns="68575" wrap="square" tIns="68575">
            <a:noAutofit/>
          </a:bodyPr>
          <a:lstStyle/>
          <a:p>
            <a:pPr indent="-304800" lvl="0" marL="457200" rtl="0" algn="l">
              <a:spcBef>
                <a:spcPts val="0"/>
              </a:spcBef>
              <a:spcAft>
                <a:spcPts val="0"/>
              </a:spcAft>
              <a:buClr>
                <a:srgbClr val="3F3F41"/>
              </a:buClr>
              <a:buSzPts val="1200"/>
              <a:buChar char="➔"/>
            </a:pPr>
            <a:r>
              <a:rPr i="0" lang="en" sz="1200">
                <a:solidFill>
                  <a:srgbClr val="3F3F41"/>
                </a:solidFill>
              </a:rPr>
              <a:t>Text RPG created with Python 3.7</a:t>
            </a:r>
            <a:endParaRPr i="0" sz="1200">
              <a:solidFill>
                <a:srgbClr val="3F3F41"/>
              </a:solidFill>
            </a:endParaRPr>
          </a:p>
          <a:p>
            <a:pPr indent="-304800" lvl="0" marL="457200" rtl="0" algn="l">
              <a:spcBef>
                <a:spcPts val="0"/>
              </a:spcBef>
              <a:spcAft>
                <a:spcPts val="0"/>
              </a:spcAft>
              <a:buClr>
                <a:srgbClr val="3F3F41"/>
              </a:buClr>
              <a:buSzPts val="1200"/>
              <a:buChar char="➔"/>
            </a:pPr>
            <a:r>
              <a:rPr i="0" lang="en" sz="1200">
                <a:solidFill>
                  <a:srgbClr val="3F3F41"/>
                </a:solidFill>
              </a:rPr>
              <a:t>UI framework, commands, combat, and dialog are all code-driven. No libraries.</a:t>
            </a:r>
            <a:endParaRPr i="0" sz="1200">
              <a:solidFill>
                <a:srgbClr val="3F3F41"/>
              </a:solidFill>
            </a:endParaRPr>
          </a:p>
          <a:p>
            <a:pPr indent="-304800" lvl="0" marL="457200" rtl="0" algn="l">
              <a:spcBef>
                <a:spcPts val="0"/>
              </a:spcBef>
              <a:spcAft>
                <a:spcPts val="0"/>
              </a:spcAft>
              <a:buClr>
                <a:srgbClr val="3F3F41"/>
              </a:buClr>
              <a:buSzPts val="1200"/>
              <a:buChar char="➔"/>
            </a:pPr>
            <a:r>
              <a:rPr i="0" lang="en" sz="1200">
                <a:solidFill>
                  <a:srgbClr val="3F3F41"/>
                </a:solidFill>
              </a:rPr>
              <a:t>Runs right on the command line</a:t>
            </a:r>
            <a:endParaRPr i="0" sz="1200">
              <a:solidFill>
                <a:srgbClr val="3F3F41"/>
              </a:solidFill>
            </a:endParaRPr>
          </a:p>
          <a:p>
            <a:pPr indent="-304800" lvl="0" marL="457200" rtl="0" algn="l">
              <a:spcBef>
                <a:spcPts val="0"/>
              </a:spcBef>
              <a:spcAft>
                <a:spcPts val="0"/>
              </a:spcAft>
              <a:buClr>
                <a:srgbClr val="3F3F41"/>
              </a:buClr>
              <a:buSzPts val="1200"/>
              <a:buChar char="➔"/>
            </a:pPr>
            <a:r>
              <a:rPr i="0" lang="en" sz="1200">
                <a:solidFill>
                  <a:srgbClr val="3F3F41"/>
                </a:solidFill>
              </a:rPr>
              <a:t>Entire “UI” is pushed up and replaced after each action</a:t>
            </a:r>
            <a:endParaRPr i="0" sz="1200">
              <a:solidFill>
                <a:srgbClr val="3F3F4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sp>
        <p:nvSpPr>
          <p:cNvPr id="1087" name="Google Shape;1087;p17"/>
          <p:cNvSpPr txBox="1"/>
          <p:nvPr>
            <p:ph idx="1" type="body"/>
          </p:nvPr>
        </p:nvSpPr>
        <p:spPr>
          <a:xfrm>
            <a:off x="484175" y="1991600"/>
            <a:ext cx="4592100" cy="2026500"/>
          </a:xfrm>
          <a:prstGeom prst="rect">
            <a:avLst/>
          </a:prstGeom>
        </p:spPr>
        <p:txBody>
          <a:bodyPr anchorCtr="0" anchor="t" bIns="68575" lIns="68575" spcFirstLastPara="1" rIns="68575" wrap="square" tIns="68575">
            <a:noAutofit/>
          </a:bodyPr>
          <a:lstStyle/>
          <a:p>
            <a:pPr indent="-317500" lvl="0" marL="457200" rtl="0" algn="l">
              <a:spcBef>
                <a:spcPts val="0"/>
              </a:spcBef>
              <a:spcAft>
                <a:spcPts val="0"/>
              </a:spcAft>
              <a:buSzPts val="1400"/>
              <a:buChar char="➔"/>
            </a:pPr>
            <a:r>
              <a:rPr lang="en"/>
              <a:t>3/22 - TBA</a:t>
            </a:r>
            <a:endParaRPr/>
          </a:p>
          <a:p>
            <a:pPr indent="-317500" lvl="0" marL="457200" rtl="0" algn="l">
              <a:spcBef>
                <a:spcPts val="0"/>
              </a:spcBef>
              <a:spcAft>
                <a:spcPts val="0"/>
              </a:spcAft>
              <a:buSzPts val="1400"/>
              <a:buChar char="➔"/>
            </a:pPr>
            <a:r>
              <a:rPr lang="en"/>
              <a:t>3/29 - Multiplayer games with Drew Castalia</a:t>
            </a:r>
            <a:endParaRPr/>
          </a:p>
        </p:txBody>
      </p:sp>
      <p:sp>
        <p:nvSpPr>
          <p:cNvPr id="1088" name="Google Shape;1088;p17"/>
          <p:cNvSpPr txBox="1"/>
          <p:nvPr>
            <p:ph type="title"/>
          </p:nvPr>
        </p:nvSpPr>
        <p:spPr>
          <a:xfrm>
            <a:off x="484164" y="1078329"/>
            <a:ext cx="4592100" cy="6234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b="1" lang="en"/>
              <a:t>Announcements!</a:t>
            </a:r>
            <a:endParaRPr b="1"/>
          </a:p>
        </p:txBody>
      </p:sp>
      <p:pic>
        <p:nvPicPr>
          <p:cNvPr id="1089" name="Google Shape;1089;p17"/>
          <p:cNvPicPr preferRelativeResize="0"/>
          <p:nvPr/>
        </p:nvPicPr>
        <p:blipFill>
          <a:blip r:embed="rId3">
            <a:alphaModFix/>
          </a:blip>
          <a:stretch>
            <a:fillRect/>
          </a:stretch>
        </p:blipFill>
        <p:spPr>
          <a:xfrm>
            <a:off x="4197033" y="4199663"/>
            <a:ext cx="749950" cy="7499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1" name="Shape 1231"/>
        <p:cNvGrpSpPr/>
        <p:nvPr/>
      </p:nvGrpSpPr>
      <p:grpSpPr>
        <a:xfrm>
          <a:off x="0" y="0"/>
          <a:ext cx="0" cy="0"/>
          <a:chOff x="0" y="0"/>
          <a:chExt cx="0" cy="0"/>
        </a:xfrm>
      </p:grpSpPr>
      <p:sp>
        <p:nvSpPr>
          <p:cNvPr id="1232" name="Google Shape;1232;p35"/>
          <p:cNvSpPr txBox="1"/>
          <p:nvPr>
            <p:ph idx="1" type="body"/>
          </p:nvPr>
        </p:nvSpPr>
        <p:spPr>
          <a:xfrm>
            <a:off x="5215277" y="2177065"/>
            <a:ext cx="3647700" cy="1957500"/>
          </a:xfrm>
          <a:prstGeom prst="rect">
            <a:avLst/>
          </a:prstGeom>
        </p:spPr>
        <p:txBody>
          <a:bodyPr anchorCtr="0" anchor="t" bIns="68575" lIns="68575" spcFirstLastPara="1" rIns="68575" wrap="square" tIns="68575">
            <a:noAutofit/>
          </a:bodyPr>
          <a:lstStyle/>
          <a:p>
            <a:pPr indent="0" lvl="0" marL="0" rtl="0" algn="l">
              <a:spcBef>
                <a:spcPts val="0"/>
              </a:spcBef>
              <a:spcAft>
                <a:spcPts val="0"/>
              </a:spcAft>
              <a:buNone/>
            </a:pPr>
            <a:r>
              <a:rPr i="1" lang="en">
                <a:solidFill>
                  <a:srgbClr val="3F3F3F"/>
                </a:solidFill>
              </a:rPr>
              <a:t>RollerCoaster Tycoon</a:t>
            </a:r>
            <a:r>
              <a:rPr lang="en">
                <a:solidFill>
                  <a:srgbClr val="3F3F3F"/>
                </a:solidFill>
              </a:rPr>
              <a:t> (1999), Chris Sawyer</a:t>
            </a:r>
            <a:endParaRPr>
              <a:solidFill>
                <a:srgbClr val="3F3F3F"/>
              </a:solidFill>
            </a:endParaRPr>
          </a:p>
          <a:p>
            <a:pPr indent="0" lvl="0" marL="0" rtl="0" algn="l">
              <a:spcBef>
                <a:spcPts val="0"/>
              </a:spcBef>
              <a:spcAft>
                <a:spcPts val="0"/>
              </a:spcAft>
              <a:buNone/>
            </a:pPr>
            <a:r>
              <a:t/>
            </a:r>
            <a:endParaRPr>
              <a:solidFill>
                <a:srgbClr val="3F3F3F"/>
              </a:solidFill>
            </a:endParaRPr>
          </a:p>
          <a:p>
            <a:pPr indent="-317500" lvl="0" marL="457200" rtl="0" algn="l">
              <a:spcBef>
                <a:spcPts val="0"/>
              </a:spcBef>
              <a:spcAft>
                <a:spcPts val="0"/>
              </a:spcAft>
              <a:buSzPts val="1400"/>
              <a:buChar char="➔"/>
            </a:pPr>
            <a:r>
              <a:rPr lang="en"/>
              <a:t>Critically acclaimed and beloved amusement park tycoon game</a:t>
            </a:r>
            <a:endParaRPr/>
          </a:p>
          <a:p>
            <a:pPr indent="-317500" lvl="0" marL="457200" rtl="0" algn="l">
              <a:spcBef>
                <a:spcPts val="0"/>
              </a:spcBef>
              <a:spcAft>
                <a:spcPts val="0"/>
              </a:spcAft>
              <a:buSzPts val="1400"/>
              <a:buChar char="➔"/>
            </a:pPr>
            <a:r>
              <a:rPr lang="en"/>
              <a:t>Created entirely with x86 assembly language</a:t>
            </a:r>
            <a:endParaRPr/>
          </a:p>
          <a:p>
            <a:pPr indent="-317500" lvl="0" marL="457200" rtl="0" algn="l">
              <a:spcBef>
                <a:spcPts val="0"/>
              </a:spcBef>
              <a:spcAft>
                <a:spcPts val="0"/>
              </a:spcAft>
              <a:buSzPts val="1400"/>
              <a:buChar char="➔"/>
            </a:pPr>
            <a:r>
              <a:rPr lang="en"/>
              <a:t>Also just one guy made it???</a:t>
            </a:r>
            <a:endParaRPr i="1"/>
          </a:p>
        </p:txBody>
      </p:sp>
      <p:sp>
        <p:nvSpPr>
          <p:cNvPr id="1233" name="Google Shape;1233;p35"/>
          <p:cNvSpPr txBox="1"/>
          <p:nvPr>
            <p:ph type="title"/>
          </p:nvPr>
        </p:nvSpPr>
        <p:spPr>
          <a:xfrm>
            <a:off x="5215277" y="1371629"/>
            <a:ext cx="3647700" cy="6360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b="1" lang="en" sz="2100">
                <a:solidFill>
                  <a:srgbClr val="3F3F3F"/>
                </a:solidFill>
              </a:rPr>
              <a:t>Bet you didn’t know this one</a:t>
            </a:r>
            <a:endParaRPr b="1"/>
          </a:p>
        </p:txBody>
      </p:sp>
      <p:pic>
        <p:nvPicPr>
          <p:cNvPr id="1234" name="Google Shape;1234;p35"/>
          <p:cNvPicPr preferRelativeResize="0"/>
          <p:nvPr/>
        </p:nvPicPr>
        <p:blipFill>
          <a:blip r:embed="rId3">
            <a:alphaModFix/>
          </a:blip>
          <a:stretch>
            <a:fillRect/>
          </a:stretch>
        </p:blipFill>
        <p:spPr>
          <a:xfrm>
            <a:off x="104075" y="1467450"/>
            <a:ext cx="2940450" cy="2208600"/>
          </a:xfrm>
          <a:prstGeom prst="rect">
            <a:avLst/>
          </a:prstGeom>
          <a:noFill/>
          <a:ln>
            <a:noFill/>
          </a:ln>
        </p:spPr>
      </p:pic>
      <p:sp>
        <p:nvSpPr>
          <p:cNvPr id="1235" name="Google Shape;1235;p35"/>
          <p:cNvSpPr txBox="1"/>
          <p:nvPr/>
        </p:nvSpPr>
        <p:spPr>
          <a:xfrm>
            <a:off x="104075" y="3676050"/>
            <a:ext cx="29406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u="sng">
                <a:solidFill>
                  <a:srgbClr val="7F7F7F"/>
                </a:solidFill>
                <a:latin typeface="Roboto"/>
                <a:ea typeface="Roboto"/>
                <a:cs typeface="Roboto"/>
                <a:sym typeface="Roboto"/>
                <a:hlinkClick r:id="rId4">
                  <a:extLst>
                    <a:ext uri="{A12FA001-AC4F-418D-AE19-62706E023703}">
                      <ahyp:hlinkClr val="tx"/>
                    </a:ext>
                  </a:extLst>
                </a:hlinkClick>
              </a:rPr>
              <a:t>store.steampowered.com/app/285310/RollerCoaster_Tycoon_Deluxe</a:t>
            </a:r>
            <a:endParaRPr i="1" sz="700">
              <a:solidFill>
                <a:srgbClr val="7F7F7F"/>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9" name="Shape 1239"/>
        <p:cNvGrpSpPr/>
        <p:nvPr/>
      </p:nvGrpSpPr>
      <p:grpSpPr>
        <a:xfrm>
          <a:off x="0" y="0"/>
          <a:ext cx="0" cy="0"/>
          <a:chOff x="0" y="0"/>
          <a:chExt cx="0" cy="0"/>
        </a:xfrm>
      </p:grpSpPr>
      <p:sp>
        <p:nvSpPr>
          <p:cNvPr id="1240" name="Google Shape;1240;p36"/>
          <p:cNvSpPr txBox="1"/>
          <p:nvPr>
            <p:ph type="title"/>
          </p:nvPr>
        </p:nvSpPr>
        <p:spPr>
          <a:xfrm>
            <a:off x="1778219" y="409806"/>
            <a:ext cx="5587500" cy="549000"/>
          </a:xfrm>
          <a:prstGeom prst="rect">
            <a:avLst/>
          </a:prstGeom>
        </p:spPr>
        <p:txBody>
          <a:bodyPr anchorCtr="0" anchor="b" bIns="68575" lIns="68575" spcFirstLastPara="1" rIns="68575" wrap="square" tIns="68575">
            <a:noAutofit/>
          </a:bodyPr>
          <a:lstStyle/>
          <a:p>
            <a:pPr indent="0" lvl="0" marL="0" rtl="0" algn="ctr">
              <a:spcBef>
                <a:spcPts val="0"/>
              </a:spcBef>
              <a:spcAft>
                <a:spcPts val="0"/>
              </a:spcAft>
              <a:buNone/>
            </a:pPr>
            <a:r>
              <a:rPr b="1" lang="en">
                <a:latin typeface="Raleway"/>
                <a:ea typeface="Raleway"/>
                <a:cs typeface="Raleway"/>
                <a:sym typeface="Raleway"/>
              </a:rPr>
              <a:t>Conclusion</a:t>
            </a:r>
            <a:endParaRPr b="1">
              <a:latin typeface="Raleway"/>
              <a:ea typeface="Raleway"/>
              <a:cs typeface="Raleway"/>
              <a:sym typeface="Raleway"/>
            </a:endParaRPr>
          </a:p>
        </p:txBody>
      </p:sp>
      <p:sp>
        <p:nvSpPr>
          <p:cNvPr id="1241" name="Google Shape;1241;p36"/>
          <p:cNvSpPr txBox="1"/>
          <p:nvPr/>
        </p:nvSpPr>
        <p:spPr>
          <a:xfrm>
            <a:off x="1684262" y="1314200"/>
            <a:ext cx="4350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Unconventional game design is very cool and good</a:t>
            </a:r>
            <a:endParaRPr>
              <a:latin typeface="Roboto"/>
              <a:ea typeface="Roboto"/>
              <a:cs typeface="Roboto"/>
              <a:sym typeface="Roboto"/>
            </a:endParaRPr>
          </a:p>
        </p:txBody>
      </p:sp>
      <p:sp>
        <p:nvSpPr>
          <p:cNvPr id="1242" name="Google Shape;1242;p36"/>
          <p:cNvSpPr txBox="1"/>
          <p:nvPr/>
        </p:nvSpPr>
        <p:spPr>
          <a:xfrm>
            <a:off x="2176556" y="1859347"/>
            <a:ext cx="518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It’s as easy or difficult as you want it to be - be creative</a:t>
            </a:r>
            <a:endParaRPr>
              <a:latin typeface="Roboto"/>
              <a:ea typeface="Roboto"/>
              <a:cs typeface="Roboto"/>
              <a:sym typeface="Roboto"/>
            </a:endParaRPr>
          </a:p>
        </p:txBody>
      </p:sp>
      <p:sp>
        <p:nvSpPr>
          <p:cNvPr id="1243" name="Google Shape;1243;p36"/>
          <p:cNvSpPr txBox="1"/>
          <p:nvPr/>
        </p:nvSpPr>
        <p:spPr>
          <a:xfrm>
            <a:off x="3951096" y="4012483"/>
            <a:ext cx="4350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Your game probably won’t be judged very harshly</a:t>
            </a:r>
            <a:endParaRPr>
              <a:latin typeface="Roboto"/>
              <a:ea typeface="Roboto"/>
              <a:cs typeface="Roboto"/>
              <a:sym typeface="Roboto"/>
            </a:endParaRPr>
          </a:p>
        </p:txBody>
      </p:sp>
      <p:sp>
        <p:nvSpPr>
          <p:cNvPr id="1244" name="Google Shape;1244;p36"/>
          <p:cNvSpPr txBox="1"/>
          <p:nvPr/>
        </p:nvSpPr>
        <p:spPr>
          <a:xfrm>
            <a:off x="4357196" y="4554861"/>
            <a:ext cx="478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People are excited to see things done unconventionally</a:t>
            </a:r>
            <a:endParaRPr>
              <a:latin typeface="Roboto"/>
              <a:ea typeface="Roboto"/>
              <a:cs typeface="Roboto"/>
              <a:sym typeface="Roboto"/>
            </a:endParaRPr>
          </a:p>
        </p:txBody>
      </p:sp>
      <p:sp>
        <p:nvSpPr>
          <p:cNvPr id="1245" name="Google Shape;1245;p36"/>
          <p:cNvSpPr txBox="1"/>
          <p:nvPr/>
        </p:nvSpPr>
        <p:spPr>
          <a:xfrm>
            <a:off x="2639286" y="2404494"/>
            <a:ext cx="489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Expand/reveal the capabilities of your favorite software</a:t>
            </a:r>
            <a:endParaRPr>
              <a:latin typeface="Roboto"/>
              <a:ea typeface="Roboto"/>
              <a:cs typeface="Roboto"/>
              <a:sym typeface="Roboto"/>
            </a:endParaRPr>
          </a:p>
        </p:txBody>
      </p:sp>
      <p:sp>
        <p:nvSpPr>
          <p:cNvPr id="1246" name="Google Shape;1246;p36"/>
          <p:cNvSpPr txBox="1"/>
          <p:nvPr/>
        </p:nvSpPr>
        <p:spPr>
          <a:xfrm>
            <a:off x="3542800" y="3464577"/>
            <a:ext cx="489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You’re (sort of) in control of the framework</a:t>
            </a:r>
            <a:endParaRPr>
              <a:latin typeface="Roboto"/>
              <a:ea typeface="Roboto"/>
              <a:cs typeface="Roboto"/>
              <a:sym typeface="Roboto"/>
            </a:endParaRPr>
          </a:p>
        </p:txBody>
      </p:sp>
      <p:sp>
        <p:nvSpPr>
          <p:cNvPr id="1247" name="Google Shape;1247;p36"/>
          <p:cNvSpPr txBox="1"/>
          <p:nvPr/>
        </p:nvSpPr>
        <p:spPr>
          <a:xfrm>
            <a:off x="3025825" y="2934532"/>
            <a:ext cx="489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Use software that </a:t>
            </a:r>
            <a:r>
              <a:rPr i="1" lang="en">
                <a:latin typeface="Roboto"/>
                <a:ea typeface="Roboto"/>
                <a:cs typeface="Roboto"/>
                <a:sym typeface="Roboto"/>
              </a:rPr>
              <a:t>you’re </a:t>
            </a:r>
            <a:r>
              <a:rPr lang="en">
                <a:latin typeface="Roboto"/>
                <a:ea typeface="Roboto"/>
                <a:cs typeface="Roboto"/>
                <a:sym typeface="Roboto"/>
              </a:rPr>
              <a:t>familiar with</a:t>
            </a:r>
            <a:endParaRPr>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pic>
        <p:nvPicPr>
          <p:cNvPr id="1252" name="Google Shape;1252;p37"/>
          <p:cNvPicPr preferRelativeResize="0"/>
          <p:nvPr/>
        </p:nvPicPr>
        <p:blipFill>
          <a:blip r:embed="rId3">
            <a:alphaModFix/>
          </a:blip>
          <a:stretch>
            <a:fillRect/>
          </a:stretch>
        </p:blipFill>
        <p:spPr>
          <a:xfrm>
            <a:off x="757800" y="1645725"/>
            <a:ext cx="1550076" cy="2396224"/>
          </a:xfrm>
          <a:prstGeom prst="rect">
            <a:avLst/>
          </a:prstGeom>
          <a:noFill/>
          <a:ln>
            <a:noFill/>
          </a:ln>
        </p:spPr>
      </p:pic>
      <p:pic>
        <p:nvPicPr>
          <p:cNvPr id="1253" name="Google Shape;1253;p37"/>
          <p:cNvPicPr preferRelativeResize="0"/>
          <p:nvPr/>
        </p:nvPicPr>
        <p:blipFill>
          <a:blip r:embed="rId4">
            <a:alphaModFix/>
          </a:blip>
          <a:stretch>
            <a:fillRect/>
          </a:stretch>
        </p:blipFill>
        <p:spPr>
          <a:xfrm>
            <a:off x="2376628" y="1260725"/>
            <a:ext cx="4390750" cy="2622050"/>
          </a:xfrm>
          <a:prstGeom prst="rect">
            <a:avLst/>
          </a:prstGeom>
          <a:noFill/>
          <a:ln>
            <a:noFill/>
          </a:ln>
        </p:spPr>
      </p:pic>
      <p:pic>
        <p:nvPicPr>
          <p:cNvPr id="1254" name="Google Shape;1254;p37"/>
          <p:cNvPicPr preferRelativeResize="0"/>
          <p:nvPr/>
        </p:nvPicPr>
        <p:blipFill>
          <a:blip r:embed="rId5">
            <a:alphaModFix/>
          </a:blip>
          <a:stretch>
            <a:fillRect/>
          </a:stretch>
        </p:blipFill>
        <p:spPr>
          <a:xfrm rot="443406">
            <a:off x="4089825" y="1527029"/>
            <a:ext cx="1091308" cy="115654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3" name="Shape 1093"/>
        <p:cNvGrpSpPr/>
        <p:nvPr/>
      </p:nvGrpSpPr>
      <p:grpSpPr>
        <a:xfrm>
          <a:off x="0" y="0"/>
          <a:ext cx="0" cy="0"/>
          <a:chOff x="0" y="0"/>
          <a:chExt cx="0" cy="0"/>
        </a:xfrm>
      </p:grpSpPr>
      <p:sp>
        <p:nvSpPr>
          <p:cNvPr id="1094" name="Google Shape;1094;p18"/>
          <p:cNvSpPr txBox="1"/>
          <p:nvPr>
            <p:ph type="ctrTitle"/>
          </p:nvPr>
        </p:nvSpPr>
        <p:spPr>
          <a:xfrm>
            <a:off x="617753" y="2025011"/>
            <a:ext cx="2949300" cy="1093500"/>
          </a:xfrm>
          <a:prstGeom prst="rect">
            <a:avLst/>
          </a:prstGeom>
        </p:spPr>
        <p:txBody>
          <a:bodyPr anchorCtr="0" anchor="b" bIns="68575" lIns="68575" spcFirstLastPara="1" rIns="68575" wrap="square" tIns="68575">
            <a:noAutofit/>
          </a:bodyPr>
          <a:lstStyle/>
          <a:p>
            <a:pPr indent="0" lvl="0" marL="0" rtl="0" algn="ctr">
              <a:spcBef>
                <a:spcPts val="0"/>
              </a:spcBef>
              <a:spcAft>
                <a:spcPts val="0"/>
              </a:spcAft>
              <a:buNone/>
            </a:pPr>
            <a:r>
              <a:rPr b="1" lang="en"/>
              <a:t>What’s the deal?</a:t>
            </a:r>
            <a:endParaRPr b="1"/>
          </a:p>
        </p:txBody>
      </p:sp>
      <p:pic>
        <p:nvPicPr>
          <p:cNvPr id="1095" name="Google Shape;1095;p18"/>
          <p:cNvPicPr preferRelativeResize="0"/>
          <p:nvPr/>
        </p:nvPicPr>
        <p:blipFill>
          <a:blip r:embed="rId3">
            <a:alphaModFix/>
          </a:blip>
          <a:stretch>
            <a:fillRect/>
          </a:stretch>
        </p:blipFill>
        <p:spPr>
          <a:xfrm>
            <a:off x="482650" y="3046870"/>
            <a:ext cx="521599" cy="5215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p19"/>
          <p:cNvSpPr txBox="1"/>
          <p:nvPr>
            <p:ph type="title"/>
          </p:nvPr>
        </p:nvSpPr>
        <p:spPr>
          <a:xfrm>
            <a:off x="4895550" y="1383775"/>
            <a:ext cx="3800400" cy="513900"/>
          </a:xfrm>
          <a:prstGeom prst="rect">
            <a:avLst/>
          </a:prstGeom>
        </p:spPr>
        <p:txBody>
          <a:bodyPr anchorCtr="0" anchor="b" bIns="68575" lIns="68575" spcFirstLastPara="1" rIns="68575" wrap="square" tIns="68575">
            <a:noAutofit/>
          </a:bodyPr>
          <a:lstStyle/>
          <a:p>
            <a:pPr indent="0" lvl="0" marL="0" rtl="0" algn="ctr">
              <a:spcBef>
                <a:spcPts val="0"/>
              </a:spcBef>
              <a:spcAft>
                <a:spcPts val="0"/>
              </a:spcAft>
              <a:buNone/>
            </a:pPr>
            <a:r>
              <a:rPr b="1" lang="en" sz="1800"/>
              <a:t>Conventional Game Design</a:t>
            </a:r>
            <a:endParaRPr b="1" sz="1800"/>
          </a:p>
        </p:txBody>
      </p:sp>
      <p:sp>
        <p:nvSpPr>
          <p:cNvPr id="1101" name="Google Shape;1101;p19"/>
          <p:cNvSpPr txBox="1"/>
          <p:nvPr>
            <p:ph idx="1" type="body"/>
          </p:nvPr>
        </p:nvSpPr>
        <p:spPr>
          <a:xfrm>
            <a:off x="5263701" y="2082810"/>
            <a:ext cx="3079200" cy="1713900"/>
          </a:xfrm>
          <a:prstGeom prst="rect">
            <a:avLst/>
          </a:prstGeom>
        </p:spPr>
        <p:txBody>
          <a:bodyPr anchorCtr="0" anchor="t" bIns="68575" lIns="68575" spcFirstLastPara="1" rIns="68575" wrap="square" tIns="68575">
            <a:noAutofit/>
          </a:bodyPr>
          <a:lstStyle/>
          <a:p>
            <a:pPr indent="-304800" lvl="0" marL="457200" rtl="0" algn="l">
              <a:spcBef>
                <a:spcPts val="0"/>
              </a:spcBef>
              <a:spcAft>
                <a:spcPts val="0"/>
              </a:spcAft>
              <a:buSzPts val="1200"/>
              <a:buChar char="➔"/>
            </a:pPr>
            <a:r>
              <a:rPr lang="en"/>
              <a:t>boring</a:t>
            </a:r>
            <a:endParaRPr/>
          </a:p>
          <a:p>
            <a:pPr indent="-304800" lvl="0" marL="457200" rtl="0" algn="l">
              <a:spcBef>
                <a:spcPts val="0"/>
              </a:spcBef>
              <a:spcAft>
                <a:spcPts val="0"/>
              </a:spcAft>
              <a:buSzPts val="1200"/>
              <a:buChar char="➔"/>
            </a:pPr>
            <a:r>
              <a:rPr lang="en"/>
              <a:t>repetitive</a:t>
            </a:r>
            <a:endParaRPr/>
          </a:p>
          <a:p>
            <a:pPr indent="-304800" lvl="0" marL="457200" rtl="0" algn="l">
              <a:spcBef>
                <a:spcPts val="0"/>
              </a:spcBef>
              <a:spcAft>
                <a:spcPts val="0"/>
              </a:spcAft>
              <a:buSzPts val="1200"/>
              <a:buChar char="➔"/>
            </a:pPr>
            <a:r>
              <a:rPr lang="en"/>
              <a:t>predictable</a:t>
            </a:r>
            <a:endParaRPr/>
          </a:p>
          <a:p>
            <a:pPr indent="-304800" lvl="0" marL="457200" rtl="0" algn="l">
              <a:spcBef>
                <a:spcPts val="0"/>
              </a:spcBef>
              <a:spcAft>
                <a:spcPts val="0"/>
              </a:spcAft>
              <a:buSzPts val="1200"/>
              <a:buChar char="➔"/>
            </a:pPr>
            <a:r>
              <a:rPr lang="en"/>
              <a:t>exploitative</a:t>
            </a:r>
            <a:endParaRPr/>
          </a:p>
          <a:p>
            <a:pPr indent="-304800" lvl="0" marL="457200" rtl="0" algn="l">
              <a:spcBef>
                <a:spcPts val="0"/>
              </a:spcBef>
              <a:spcAft>
                <a:spcPts val="0"/>
              </a:spcAft>
              <a:buSzPts val="1200"/>
              <a:buChar char="➔"/>
            </a:pPr>
            <a:r>
              <a:rPr lang="en"/>
              <a:t>y</a:t>
            </a:r>
            <a:r>
              <a:rPr lang="en"/>
              <a:t>eah</a:t>
            </a:r>
            <a:endParaRPr/>
          </a:p>
          <a:p>
            <a:pPr indent="-304800" lvl="0" marL="457200" rtl="0" algn="l">
              <a:spcBef>
                <a:spcPts val="0"/>
              </a:spcBef>
              <a:spcAft>
                <a:spcPts val="0"/>
              </a:spcAft>
              <a:buSzPts val="1200"/>
              <a:buChar char="➔"/>
            </a:pPr>
            <a:r>
              <a:t/>
            </a:r>
            <a:endParaRPr/>
          </a:p>
        </p:txBody>
      </p:sp>
      <p:pic>
        <p:nvPicPr>
          <p:cNvPr id="1102" name="Google Shape;1102;p19"/>
          <p:cNvPicPr preferRelativeResize="0"/>
          <p:nvPr/>
        </p:nvPicPr>
        <p:blipFill>
          <a:blip r:embed="rId3">
            <a:alphaModFix/>
          </a:blip>
          <a:stretch>
            <a:fillRect/>
          </a:stretch>
        </p:blipFill>
        <p:spPr>
          <a:xfrm>
            <a:off x="203675" y="1783675"/>
            <a:ext cx="2799974" cy="1576150"/>
          </a:xfrm>
          <a:prstGeom prst="rect">
            <a:avLst/>
          </a:prstGeom>
          <a:noFill/>
          <a:ln>
            <a:noFill/>
          </a:ln>
        </p:spPr>
      </p:pic>
      <p:pic>
        <p:nvPicPr>
          <p:cNvPr id="1103" name="Google Shape;1103;p19"/>
          <p:cNvPicPr preferRelativeResize="0"/>
          <p:nvPr/>
        </p:nvPicPr>
        <p:blipFill>
          <a:blip r:embed="rId4">
            <a:alphaModFix/>
          </a:blip>
          <a:stretch>
            <a:fillRect/>
          </a:stretch>
        </p:blipFill>
        <p:spPr>
          <a:xfrm>
            <a:off x="4197029" y="4199671"/>
            <a:ext cx="749950" cy="749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7" name="Shape 1107"/>
        <p:cNvGrpSpPr/>
        <p:nvPr/>
      </p:nvGrpSpPr>
      <p:grpSpPr>
        <a:xfrm>
          <a:off x="0" y="0"/>
          <a:ext cx="0" cy="0"/>
          <a:chOff x="0" y="0"/>
          <a:chExt cx="0" cy="0"/>
        </a:xfrm>
      </p:grpSpPr>
      <p:sp>
        <p:nvSpPr>
          <p:cNvPr id="1108" name="Google Shape;1108;p20"/>
          <p:cNvSpPr txBox="1"/>
          <p:nvPr>
            <p:ph type="title"/>
          </p:nvPr>
        </p:nvSpPr>
        <p:spPr>
          <a:xfrm>
            <a:off x="108975" y="1358075"/>
            <a:ext cx="3651000" cy="513900"/>
          </a:xfrm>
          <a:prstGeom prst="rect">
            <a:avLst/>
          </a:prstGeom>
        </p:spPr>
        <p:txBody>
          <a:bodyPr anchorCtr="0" anchor="b" bIns="68575" lIns="68575" spcFirstLastPara="1" rIns="68575" wrap="square" tIns="68575">
            <a:noAutofit/>
          </a:bodyPr>
          <a:lstStyle/>
          <a:p>
            <a:pPr indent="0" lvl="0" marL="0" rtl="0" algn="ctr">
              <a:spcBef>
                <a:spcPts val="0"/>
              </a:spcBef>
              <a:spcAft>
                <a:spcPts val="0"/>
              </a:spcAft>
              <a:buNone/>
            </a:pPr>
            <a:r>
              <a:rPr b="1" lang="en" sz="2600"/>
              <a:t>Adventurous Indies</a:t>
            </a:r>
            <a:endParaRPr b="1" sz="2600"/>
          </a:p>
        </p:txBody>
      </p:sp>
      <p:sp>
        <p:nvSpPr>
          <p:cNvPr id="1109" name="Google Shape;1109;p20"/>
          <p:cNvSpPr txBox="1"/>
          <p:nvPr>
            <p:ph idx="1" type="body"/>
          </p:nvPr>
        </p:nvSpPr>
        <p:spPr>
          <a:xfrm>
            <a:off x="402428" y="2057097"/>
            <a:ext cx="3079200" cy="1713900"/>
          </a:xfrm>
          <a:prstGeom prst="rect">
            <a:avLst/>
          </a:prstGeom>
        </p:spPr>
        <p:txBody>
          <a:bodyPr anchorCtr="0" anchor="t" bIns="68575" lIns="68575" spcFirstLastPara="1" rIns="68575" wrap="square" tIns="68575">
            <a:noAutofit/>
          </a:bodyPr>
          <a:lstStyle/>
          <a:p>
            <a:pPr indent="-304800" lvl="0" marL="457200" rtl="0" algn="l">
              <a:spcBef>
                <a:spcPts val="0"/>
              </a:spcBef>
              <a:spcAft>
                <a:spcPts val="0"/>
              </a:spcAft>
              <a:buSzPts val="1200"/>
              <a:buChar char="➔"/>
            </a:pPr>
            <a:r>
              <a:rPr lang="en"/>
              <a:t>Interesting!</a:t>
            </a:r>
            <a:endParaRPr/>
          </a:p>
          <a:p>
            <a:pPr indent="-304800" lvl="0" marL="457200" rtl="0" algn="l">
              <a:spcBef>
                <a:spcPts val="0"/>
              </a:spcBef>
              <a:spcAft>
                <a:spcPts val="0"/>
              </a:spcAft>
              <a:buSzPts val="1200"/>
              <a:buChar char="➔"/>
            </a:pPr>
            <a:r>
              <a:rPr lang="en"/>
              <a:t>Fun!</a:t>
            </a:r>
            <a:endParaRPr/>
          </a:p>
          <a:p>
            <a:pPr indent="-304800" lvl="0" marL="457200" rtl="0" algn="l">
              <a:spcBef>
                <a:spcPts val="0"/>
              </a:spcBef>
              <a:spcAft>
                <a:spcPts val="0"/>
              </a:spcAft>
              <a:buSzPts val="1200"/>
              <a:buChar char="➔"/>
            </a:pPr>
            <a:r>
              <a:rPr lang="en"/>
              <a:t>Unpredictable!</a:t>
            </a:r>
            <a:endParaRPr/>
          </a:p>
          <a:p>
            <a:pPr indent="-304800" lvl="0" marL="457200" rtl="0" algn="l">
              <a:spcBef>
                <a:spcPts val="0"/>
              </a:spcBef>
              <a:spcAft>
                <a:spcPts val="0"/>
              </a:spcAft>
              <a:buSzPts val="1200"/>
              <a:buChar char="➔"/>
            </a:pPr>
            <a:r>
              <a:rPr lang="en"/>
              <a:t>Political!</a:t>
            </a:r>
            <a:endParaRPr/>
          </a:p>
          <a:p>
            <a:pPr indent="-304800" lvl="0" marL="457200" rtl="0" algn="l">
              <a:spcBef>
                <a:spcPts val="0"/>
              </a:spcBef>
              <a:spcAft>
                <a:spcPts val="0"/>
              </a:spcAft>
              <a:buSzPts val="1200"/>
              <a:buChar char="➔"/>
            </a:pPr>
            <a:r>
              <a:rPr lang="en"/>
              <a:t>Aesthetic!</a:t>
            </a:r>
            <a:endParaRPr/>
          </a:p>
          <a:p>
            <a:pPr indent="-304800" lvl="0" marL="457200" rtl="0" algn="l">
              <a:spcBef>
                <a:spcPts val="0"/>
              </a:spcBef>
              <a:spcAft>
                <a:spcPts val="0"/>
              </a:spcAft>
              <a:buSzPts val="1200"/>
              <a:buChar char="➔"/>
            </a:pPr>
            <a:r>
              <a:rPr lang="en"/>
              <a:t>u</a:t>
            </a:r>
            <a:r>
              <a:rPr lang="en"/>
              <a:t>hh!</a:t>
            </a:r>
            <a:endParaRPr/>
          </a:p>
        </p:txBody>
      </p:sp>
      <p:pic>
        <p:nvPicPr>
          <p:cNvPr id="1110" name="Google Shape;1110;p20"/>
          <p:cNvPicPr preferRelativeResize="0"/>
          <p:nvPr/>
        </p:nvPicPr>
        <p:blipFill>
          <a:blip r:embed="rId3">
            <a:alphaModFix/>
          </a:blip>
          <a:stretch>
            <a:fillRect/>
          </a:stretch>
        </p:blipFill>
        <p:spPr>
          <a:xfrm>
            <a:off x="4197021" y="4199646"/>
            <a:ext cx="749949" cy="749975"/>
          </a:xfrm>
          <a:prstGeom prst="rect">
            <a:avLst/>
          </a:prstGeom>
          <a:noFill/>
          <a:ln>
            <a:noFill/>
          </a:ln>
        </p:spPr>
      </p:pic>
      <p:pic>
        <p:nvPicPr>
          <p:cNvPr id="1111" name="Google Shape;1111;p20"/>
          <p:cNvPicPr preferRelativeResize="0"/>
          <p:nvPr/>
        </p:nvPicPr>
        <p:blipFill>
          <a:blip r:embed="rId4">
            <a:alphaModFix/>
          </a:blip>
          <a:stretch>
            <a:fillRect/>
          </a:stretch>
        </p:blipFill>
        <p:spPr>
          <a:xfrm>
            <a:off x="5895533" y="1714800"/>
            <a:ext cx="3046934" cy="17139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 name="Shape 1115"/>
        <p:cNvGrpSpPr/>
        <p:nvPr/>
      </p:nvGrpSpPr>
      <p:grpSpPr>
        <a:xfrm>
          <a:off x="0" y="0"/>
          <a:ext cx="0" cy="0"/>
          <a:chOff x="0" y="0"/>
          <a:chExt cx="0" cy="0"/>
        </a:xfrm>
      </p:grpSpPr>
      <p:pic>
        <p:nvPicPr>
          <p:cNvPr id="1116" name="Google Shape;1116;p21"/>
          <p:cNvPicPr preferRelativeResize="0"/>
          <p:nvPr/>
        </p:nvPicPr>
        <p:blipFill>
          <a:blip r:embed="rId3">
            <a:alphaModFix/>
          </a:blip>
          <a:stretch>
            <a:fillRect/>
          </a:stretch>
        </p:blipFill>
        <p:spPr>
          <a:xfrm>
            <a:off x="4189300" y="4191950"/>
            <a:ext cx="765375" cy="765375"/>
          </a:xfrm>
          <a:prstGeom prst="rect">
            <a:avLst/>
          </a:prstGeom>
          <a:noFill/>
          <a:ln>
            <a:noFill/>
          </a:ln>
        </p:spPr>
      </p:pic>
      <p:sp>
        <p:nvSpPr>
          <p:cNvPr id="1117" name="Google Shape;1117;p21"/>
          <p:cNvSpPr txBox="1"/>
          <p:nvPr/>
        </p:nvSpPr>
        <p:spPr>
          <a:xfrm>
            <a:off x="1489650" y="2156100"/>
            <a:ext cx="6164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Comic Sans MS"/>
                <a:ea typeface="Comic Sans MS"/>
                <a:cs typeface="Comic Sans MS"/>
                <a:sym typeface="Comic Sans MS"/>
              </a:rPr>
              <a:t>but surely, we could get even more </a:t>
            </a:r>
            <a:r>
              <a:rPr lang="en">
                <a:latin typeface="Comic Sans MS"/>
                <a:ea typeface="Comic Sans MS"/>
                <a:cs typeface="Comic Sans MS"/>
                <a:sym typeface="Comic Sans MS"/>
              </a:rPr>
              <a:t>adventurous and unconventional</a:t>
            </a:r>
            <a:endParaRPr>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1" name="Shape 1121"/>
        <p:cNvGrpSpPr/>
        <p:nvPr/>
      </p:nvGrpSpPr>
      <p:grpSpPr>
        <a:xfrm>
          <a:off x="0" y="0"/>
          <a:ext cx="0" cy="0"/>
          <a:chOff x="0" y="0"/>
          <a:chExt cx="0" cy="0"/>
        </a:xfrm>
      </p:grpSpPr>
      <p:pic>
        <p:nvPicPr>
          <p:cNvPr id="1122" name="Google Shape;1122;p22"/>
          <p:cNvPicPr preferRelativeResize="0"/>
          <p:nvPr/>
        </p:nvPicPr>
        <p:blipFill rotWithShape="1">
          <a:blip r:embed="rId3">
            <a:alphaModFix amt="12000"/>
          </a:blip>
          <a:srcRect b="21856" l="0" r="0" t="21856"/>
          <a:stretch/>
        </p:blipFill>
        <p:spPr>
          <a:xfrm>
            <a:off x="0" y="0"/>
            <a:ext cx="9144024" cy="5143500"/>
          </a:xfrm>
          <a:prstGeom prst="rect">
            <a:avLst/>
          </a:prstGeom>
          <a:noFill/>
          <a:ln>
            <a:noFill/>
          </a:ln>
        </p:spPr>
      </p:pic>
      <p:sp>
        <p:nvSpPr>
          <p:cNvPr id="1123" name="Google Shape;1123;p22"/>
          <p:cNvSpPr txBox="1"/>
          <p:nvPr>
            <p:ph idx="1" type="body"/>
          </p:nvPr>
        </p:nvSpPr>
        <p:spPr>
          <a:xfrm>
            <a:off x="600075" y="2269729"/>
            <a:ext cx="3528900" cy="1603200"/>
          </a:xfrm>
          <a:prstGeom prst="rect">
            <a:avLst/>
          </a:prstGeom>
        </p:spPr>
        <p:txBody>
          <a:bodyPr anchorCtr="0" anchor="t" bIns="68575" lIns="68575" spcFirstLastPara="1" rIns="68575" wrap="square" tIns="68575">
            <a:noAutofit/>
          </a:bodyPr>
          <a:lstStyle/>
          <a:p>
            <a:pPr indent="0" lvl="0" marL="0" rtl="0" algn="l">
              <a:spcBef>
                <a:spcPts val="0"/>
              </a:spcBef>
              <a:spcAft>
                <a:spcPts val="0"/>
              </a:spcAft>
              <a:buNone/>
            </a:pPr>
            <a:r>
              <a:rPr lang="en">
                <a:latin typeface="Comic Sans MS"/>
                <a:ea typeface="Comic Sans MS"/>
                <a:cs typeface="Comic Sans MS"/>
                <a:sym typeface="Comic Sans MS"/>
              </a:rPr>
              <a:t>i wanna go higher</a:t>
            </a:r>
            <a:endParaRPr>
              <a:latin typeface="Comic Sans MS"/>
              <a:ea typeface="Comic Sans MS"/>
              <a:cs typeface="Comic Sans MS"/>
              <a:sym typeface="Comic Sans MS"/>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if we changed not only the ways in which games are played,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also the way in which they are made?</a:t>
            </a:r>
            <a:endParaRPr/>
          </a:p>
        </p:txBody>
      </p:sp>
      <p:sp>
        <p:nvSpPr>
          <p:cNvPr id="1124" name="Google Shape;1124;p22"/>
          <p:cNvSpPr txBox="1"/>
          <p:nvPr>
            <p:ph type="title"/>
          </p:nvPr>
        </p:nvSpPr>
        <p:spPr>
          <a:xfrm>
            <a:off x="600075" y="1321539"/>
            <a:ext cx="3522900" cy="623400"/>
          </a:xfrm>
          <a:prstGeom prst="rect">
            <a:avLst/>
          </a:prstGeom>
        </p:spPr>
        <p:txBody>
          <a:bodyPr anchorCtr="0" anchor="b" bIns="68575" lIns="68575" spcFirstLastPara="1" rIns="68575" wrap="square" tIns="68575">
            <a:noAutofit/>
          </a:bodyPr>
          <a:lstStyle/>
          <a:p>
            <a:pPr indent="0" lvl="0" marL="0" rtl="0" algn="l">
              <a:spcBef>
                <a:spcPts val="0"/>
              </a:spcBef>
              <a:spcAft>
                <a:spcPts val="0"/>
              </a:spcAft>
              <a:buNone/>
            </a:pPr>
            <a:r>
              <a:rPr b="1" lang="en"/>
              <a:t>:O</a:t>
            </a:r>
            <a:endParaRPr b="1"/>
          </a:p>
        </p:txBody>
      </p:sp>
      <p:pic>
        <p:nvPicPr>
          <p:cNvPr id="1125" name="Google Shape;1125;p22"/>
          <p:cNvPicPr preferRelativeResize="0"/>
          <p:nvPr/>
        </p:nvPicPr>
        <p:blipFill>
          <a:blip r:embed="rId4">
            <a:alphaModFix/>
          </a:blip>
          <a:stretch>
            <a:fillRect/>
          </a:stretch>
        </p:blipFill>
        <p:spPr>
          <a:xfrm>
            <a:off x="6739038" y="1558925"/>
            <a:ext cx="2238849" cy="2025626"/>
          </a:xfrm>
          <a:prstGeom prst="rect">
            <a:avLst/>
          </a:prstGeom>
          <a:noFill/>
          <a:ln>
            <a:noFill/>
          </a:ln>
        </p:spPr>
      </p:pic>
      <p:pic>
        <p:nvPicPr>
          <p:cNvPr id="1126" name="Google Shape;1126;p22"/>
          <p:cNvPicPr preferRelativeResize="0"/>
          <p:nvPr/>
        </p:nvPicPr>
        <p:blipFill>
          <a:blip r:embed="rId5">
            <a:alphaModFix/>
          </a:blip>
          <a:stretch>
            <a:fillRect/>
          </a:stretch>
        </p:blipFill>
        <p:spPr>
          <a:xfrm>
            <a:off x="4086750" y="4083225"/>
            <a:ext cx="970475" cy="9828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 name="Shape 1130"/>
        <p:cNvGrpSpPr/>
        <p:nvPr/>
      </p:nvGrpSpPr>
      <p:grpSpPr>
        <a:xfrm>
          <a:off x="0" y="0"/>
          <a:ext cx="0" cy="0"/>
          <a:chOff x="0" y="0"/>
          <a:chExt cx="0" cy="0"/>
        </a:xfrm>
      </p:grpSpPr>
      <p:sp>
        <p:nvSpPr>
          <p:cNvPr id="1131" name="Google Shape;1131;p23"/>
          <p:cNvSpPr txBox="1"/>
          <p:nvPr>
            <p:ph type="ctrTitle"/>
          </p:nvPr>
        </p:nvSpPr>
        <p:spPr>
          <a:xfrm>
            <a:off x="2952439" y="2073301"/>
            <a:ext cx="3239100" cy="996900"/>
          </a:xfrm>
          <a:prstGeom prst="rect">
            <a:avLst/>
          </a:prstGeom>
        </p:spPr>
        <p:txBody>
          <a:bodyPr anchorCtr="0" anchor="ctr" bIns="68575" lIns="68575" spcFirstLastPara="1" rIns="68575" wrap="square" tIns="68575">
            <a:noAutofit/>
          </a:bodyPr>
          <a:lstStyle/>
          <a:p>
            <a:pPr indent="0" lvl="0" marL="0" rtl="0" algn="ctr">
              <a:spcBef>
                <a:spcPts val="0"/>
              </a:spcBef>
              <a:spcAft>
                <a:spcPts val="0"/>
              </a:spcAft>
              <a:buNone/>
            </a:pPr>
            <a:r>
              <a:rPr b="1" lang="en" sz="3200"/>
              <a:t>Unconventional Game Design</a:t>
            </a:r>
            <a:endParaRPr b="1" sz="3200"/>
          </a:p>
        </p:txBody>
      </p:sp>
      <p:pic>
        <p:nvPicPr>
          <p:cNvPr id="1132" name="Google Shape;1132;p23"/>
          <p:cNvPicPr preferRelativeResize="0"/>
          <p:nvPr/>
        </p:nvPicPr>
        <p:blipFill>
          <a:blip r:embed="rId3">
            <a:alphaModFix/>
          </a:blip>
          <a:stretch>
            <a:fillRect/>
          </a:stretch>
        </p:blipFill>
        <p:spPr>
          <a:xfrm>
            <a:off x="757800" y="1645725"/>
            <a:ext cx="1550076" cy="2396224"/>
          </a:xfrm>
          <a:prstGeom prst="rect">
            <a:avLst/>
          </a:prstGeom>
          <a:noFill/>
          <a:ln>
            <a:noFill/>
          </a:ln>
        </p:spPr>
      </p:pic>
      <p:sp>
        <p:nvSpPr>
          <p:cNvPr id="1133" name="Google Shape;1133;p23"/>
          <p:cNvSpPr txBox="1"/>
          <p:nvPr>
            <p:ph idx="4294967295" type="subTitle"/>
          </p:nvPr>
        </p:nvSpPr>
        <p:spPr>
          <a:xfrm>
            <a:off x="3097353" y="3070200"/>
            <a:ext cx="2949300" cy="398700"/>
          </a:xfrm>
          <a:prstGeom prst="rect">
            <a:avLst/>
          </a:prstGeom>
        </p:spPr>
        <p:txBody>
          <a:bodyPr anchorCtr="0" anchor="t" bIns="34275" lIns="68575" spcFirstLastPara="1" rIns="68575" wrap="square" tIns="34275">
            <a:noAutofit/>
          </a:bodyPr>
          <a:lstStyle/>
          <a:p>
            <a:pPr indent="0" lvl="0" marL="0" rtl="0" algn="ctr">
              <a:spcBef>
                <a:spcPts val="800"/>
              </a:spcBef>
              <a:spcAft>
                <a:spcPts val="0"/>
              </a:spcAft>
              <a:buNone/>
            </a:pPr>
            <a:r>
              <a:rPr lang="en" sz="2000">
                <a:latin typeface="Raleway"/>
                <a:ea typeface="Raleway"/>
                <a:cs typeface="Raleway"/>
                <a:sym typeface="Raleway"/>
              </a:rPr>
              <a:t>with Smumbo</a:t>
            </a:r>
            <a:endParaRPr sz="2000">
              <a:latin typeface="Raleway"/>
              <a:ea typeface="Raleway"/>
              <a:cs typeface="Raleway"/>
              <a:sym typeface="Raleway"/>
            </a:endParaRPr>
          </a:p>
        </p:txBody>
      </p:sp>
      <p:pic>
        <p:nvPicPr>
          <p:cNvPr id="1134" name="Google Shape;1134;p23"/>
          <p:cNvPicPr preferRelativeResize="0"/>
          <p:nvPr/>
        </p:nvPicPr>
        <p:blipFill>
          <a:blip r:embed="rId4">
            <a:alphaModFix/>
          </a:blip>
          <a:stretch>
            <a:fillRect/>
          </a:stretch>
        </p:blipFill>
        <p:spPr>
          <a:xfrm>
            <a:off x="6468900" y="2273100"/>
            <a:ext cx="1061800" cy="597300"/>
          </a:xfrm>
          <a:prstGeom prst="rect">
            <a:avLst/>
          </a:prstGeom>
          <a:noFill/>
          <a:ln>
            <a:noFill/>
          </a:ln>
        </p:spPr>
      </p:pic>
      <p:pic>
        <p:nvPicPr>
          <p:cNvPr id="1135" name="Google Shape;1135;p23"/>
          <p:cNvPicPr preferRelativeResize="0"/>
          <p:nvPr/>
        </p:nvPicPr>
        <p:blipFill>
          <a:blip r:embed="rId5">
            <a:alphaModFix/>
          </a:blip>
          <a:stretch>
            <a:fillRect/>
          </a:stretch>
        </p:blipFill>
        <p:spPr>
          <a:xfrm>
            <a:off x="4197012" y="4199663"/>
            <a:ext cx="749950" cy="749950"/>
          </a:xfrm>
          <a:prstGeom prst="rect">
            <a:avLst/>
          </a:prstGeom>
          <a:noFill/>
          <a:ln>
            <a:noFill/>
          </a:ln>
        </p:spPr>
      </p:pic>
      <p:pic>
        <p:nvPicPr>
          <p:cNvPr id="1136" name="Google Shape;1136;p23"/>
          <p:cNvPicPr preferRelativeResize="0"/>
          <p:nvPr/>
        </p:nvPicPr>
        <p:blipFill>
          <a:blip r:embed="rId6">
            <a:alphaModFix/>
          </a:blip>
          <a:stretch>
            <a:fillRect/>
          </a:stretch>
        </p:blipFill>
        <p:spPr>
          <a:xfrm>
            <a:off x="2967548" y="3046870"/>
            <a:ext cx="521599" cy="5215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24"/>
          <p:cNvSpPr txBox="1"/>
          <p:nvPr>
            <p:ph type="ctrTitle"/>
          </p:nvPr>
        </p:nvSpPr>
        <p:spPr>
          <a:xfrm>
            <a:off x="617750" y="2298306"/>
            <a:ext cx="2949300" cy="546900"/>
          </a:xfrm>
          <a:prstGeom prst="rect">
            <a:avLst/>
          </a:prstGeom>
        </p:spPr>
        <p:txBody>
          <a:bodyPr anchorCtr="0" anchor="b" bIns="68575" lIns="68575" spcFirstLastPara="1" rIns="68575" wrap="square" tIns="68575">
            <a:noAutofit/>
          </a:bodyPr>
          <a:lstStyle/>
          <a:p>
            <a:pPr indent="0" lvl="0" marL="0" rtl="0" algn="ctr">
              <a:spcBef>
                <a:spcPts val="0"/>
              </a:spcBef>
              <a:spcAft>
                <a:spcPts val="0"/>
              </a:spcAft>
              <a:buNone/>
            </a:pPr>
            <a:r>
              <a:rPr b="1" lang="en"/>
              <a:t>Explanation</a:t>
            </a:r>
            <a:endParaRPr b="1"/>
          </a:p>
        </p:txBody>
      </p:sp>
      <p:pic>
        <p:nvPicPr>
          <p:cNvPr id="1142" name="Google Shape;1142;p24"/>
          <p:cNvPicPr preferRelativeResize="0"/>
          <p:nvPr/>
        </p:nvPicPr>
        <p:blipFill>
          <a:blip r:embed="rId3">
            <a:alphaModFix/>
          </a:blip>
          <a:stretch>
            <a:fillRect/>
          </a:stretch>
        </p:blipFill>
        <p:spPr>
          <a:xfrm>
            <a:off x="482650" y="3046870"/>
            <a:ext cx="521599" cy="5215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